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sldIdLst>
    <p:sldId id="256" r:id="rId2"/>
    <p:sldId id="276" r:id="rId3"/>
    <p:sldId id="288" r:id="rId4"/>
    <p:sldId id="291" r:id="rId5"/>
    <p:sldId id="289" r:id="rId6"/>
    <p:sldId id="259" r:id="rId7"/>
    <p:sldId id="287" r:id="rId8"/>
    <p:sldId id="279" r:id="rId9"/>
    <p:sldId id="277" r:id="rId10"/>
    <p:sldId id="278" r:id="rId11"/>
    <p:sldId id="283" r:id="rId12"/>
    <p:sldId id="290" r:id="rId13"/>
    <p:sldId id="281" r:id="rId14"/>
    <p:sldId id="271" r:id="rId15"/>
    <p:sldId id="272" r:id="rId16"/>
    <p:sldId id="285" r:id="rId17"/>
    <p:sldId id="293" r:id="rId18"/>
    <p:sldId id="263" r:id="rId19"/>
    <p:sldId id="294" r:id="rId20"/>
    <p:sldId id="264" r:id="rId21"/>
    <p:sldId id="265" r:id="rId22"/>
    <p:sldId id="270" r:id="rId23"/>
    <p:sldId id="268" r:id="rId24"/>
    <p:sldId id="292" r:id="rId25"/>
    <p:sldId id="269" r:id="rId26"/>
    <p:sldId id="267" r:id="rId27"/>
    <p:sldId id="274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7934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85653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779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0544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85799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8116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472046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9966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640968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0449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7574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936A39A-30D2-444F-AE74-B770B90D15AF}" type="datetimeFigureOut">
              <a:rPr lang="en-NL" smtClean="0"/>
              <a:t>30/01/2019</a:t>
            </a:fld>
            <a:endParaRPr lang="en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A35EFAC-6465-4391-95AA-61BA05D40945}" type="slidenum">
              <a:rPr lang="en-NL" smtClean="0"/>
              <a:t>‹#›</a:t>
            </a:fld>
            <a:endParaRPr lang="en-NL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840162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5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1264D-541A-4FEE-9226-CA992234BE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5459" y="106170"/>
            <a:ext cx="10993549" cy="1475013"/>
          </a:xfrm>
        </p:spPr>
        <p:txBody>
          <a:bodyPr/>
          <a:lstStyle/>
          <a:p>
            <a:r>
              <a:rPr lang="en-US" dirty="0"/>
              <a:t>Indoor Localization System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A1C1E7-55BA-4684-B527-1A73E4CCDE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1693" y="1573654"/>
            <a:ext cx="10993546" cy="590321"/>
          </a:xfrm>
        </p:spPr>
        <p:txBody>
          <a:bodyPr/>
          <a:lstStyle/>
          <a:p>
            <a:r>
              <a:rPr lang="en-US" dirty="0"/>
              <a:t>IOT analytics</a:t>
            </a:r>
            <a:endParaRPr lang="en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829CAB-7CE8-4FCB-A642-2107C1BD3023}"/>
              </a:ext>
            </a:extLst>
          </p:cNvPr>
          <p:cNvSpPr txBox="1"/>
          <p:nvPr/>
        </p:nvSpPr>
        <p:spPr>
          <a:xfrm>
            <a:off x="9294159" y="6441043"/>
            <a:ext cx="311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Luca Vehbiu | 28/01/2019</a:t>
            </a:r>
            <a:endParaRPr lang="en-NL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58E0A9-92B0-4C6B-866E-7001AC6865BA}"/>
              </a:ext>
            </a:extLst>
          </p:cNvPr>
          <p:cNvSpPr txBox="1"/>
          <p:nvPr/>
        </p:nvSpPr>
        <p:spPr>
          <a:xfrm>
            <a:off x="645458" y="3181350"/>
            <a:ext cx="680309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bg1"/>
                </a:solidFill>
              </a:rPr>
              <a:t>Outline:</a:t>
            </a:r>
          </a:p>
          <a:p>
            <a:endParaRPr lang="en-US" sz="22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Objective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Description of data, processes and methods used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Results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chemeClr val="bg1"/>
                </a:solidFill>
              </a:rPr>
              <a:t>Recommendations</a:t>
            </a:r>
            <a:endParaRPr lang="en-NL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8580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D74B1A7-0CFB-42CA-A55F-1B561FEB092B}"/>
              </a:ext>
            </a:extLst>
          </p:cNvPr>
          <p:cNvGrpSpPr/>
          <p:nvPr/>
        </p:nvGrpSpPr>
        <p:grpSpPr>
          <a:xfrm>
            <a:off x="480427" y="702156"/>
            <a:ext cx="6515177" cy="5830114"/>
            <a:chOff x="480427" y="702156"/>
            <a:chExt cx="6129923" cy="5830114"/>
          </a:xfrm>
        </p:grpSpPr>
        <p:pic>
          <p:nvPicPr>
            <p:cNvPr id="5" name="Picture 4" descr="A close up of a device&#10;&#10;Description automatically generated">
              <a:extLst>
                <a:ext uri="{FF2B5EF4-FFF2-40B4-BE49-F238E27FC236}">
                  <a16:creationId xmlns:a16="http://schemas.microsoft.com/office/drawing/2014/main" id="{E5C8CD60-CB1B-4BA1-9E29-CF57C5FFC4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69"/>
            <a:stretch/>
          </p:blipFill>
          <p:spPr>
            <a:xfrm>
              <a:off x="480427" y="702156"/>
              <a:ext cx="6129923" cy="583011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231D76F-C547-4E49-BC48-07F9E0A2C678}"/>
                </a:ext>
              </a:extLst>
            </p:cNvPr>
            <p:cNvSpPr/>
            <p:nvPr/>
          </p:nvSpPr>
          <p:spPr>
            <a:xfrm>
              <a:off x="723900" y="742950"/>
              <a:ext cx="504825" cy="541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0DEC0B5E-74E0-485A-B206-089474DD991F}"/>
              </a:ext>
            </a:extLst>
          </p:cNvPr>
          <p:cNvSpPr/>
          <p:nvPr/>
        </p:nvSpPr>
        <p:spPr>
          <a:xfrm>
            <a:off x="1402059" y="744297"/>
            <a:ext cx="371475" cy="53694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9DDD5C7-26CB-4E3A-9A7D-ACE84540DC89}"/>
              </a:ext>
            </a:extLst>
          </p:cNvPr>
          <p:cNvSpPr/>
          <p:nvPr/>
        </p:nvSpPr>
        <p:spPr>
          <a:xfrm>
            <a:off x="5348287" y="742950"/>
            <a:ext cx="1495425" cy="5286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18910813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9675024-942A-426B-87EF-3A228DEF3586}"/>
              </a:ext>
            </a:extLst>
          </p:cNvPr>
          <p:cNvSpPr/>
          <p:nvPr/>
        </p:nvSpPr>
        <p:spPr>
          <a:xfrm>
            <a:off x="611979" y="2018943"/>
            <a:ext cx="6096000" cy="37548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Out of 520 WAPS:</a:t>
            </a:r>
          </a:p>
          <a:p>
            <a:endParaRPr lang="en-US" sz="34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</a:rPr>
              <a:t>Training set - </a:t>
            </a:r>
            <a:r>
              <a:rPr lang="en-US" sz="3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55 WAPS</a:t>
            </a:r>
            <a:endParaRPr lang="en-US" sz="34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endParaRPr lang="en-US" sz="3400" dirty="0">
              <a:sym typeface="Wingdings" panose="05000000000000000000" pitchFamily="2" charset="2"/>
            </a:endParaRPr>
          </a:p>
          <a:p>
            <a:r>
              <a:rPr lang="en-US" sz="3400" dirty="0">
                <a:solidFill>
                  <a:schemeClr val="bg1">
                    <a:lumMod val="75000"/>
                  </a:schemeClr>
                </a:solidFill>
                <a:sym typeface="Wingdings" panose="05000000000000000000" pitchFamily="2" charset="2"/>
              </a:rPr>
              <a:t>Validate set</a:t>
            </a:r>
            <a:r>
              <a:rPr lang="en-US" sz="3400" dirty="0">
                <a:solidFill>
                  <a:schemeClr val="bg1">
                    <a:lumMod val="65000"/>
                  </a:schemeClr>
                </a:solidFill>
                <a:sym typeface="Wingdings" panose="05000000000000000000" pitchFamily="2" charset="2"/>
              </a:rPr>
              <a:t> -</a:t>
            </a:r>
            <a:r>
              <a:rPr lang="en-US" sz="34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153 WAPS</a:t>
            </a:r>
          </a:p>
          <a:p>
            <a:endParaRPr lang="en-US" sz="34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endParaRPr lang="en-US" sz="34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141DC5-A65B-4556-9AA4-C431B82A367D}"/>
              </a:ext>
            </a:extLst>
          </p:cNvPr>
          <p:cNvSpPr txBox="1"/>
          <p:nvPr/>
        </p:nvSpPr>
        <p:spPr>
          <a:xfrm>
            <a:off x="6981823" y="1874728"/>
            <a:ext cx="489585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Difference 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in active WAPS between sets</a:t>
            </a:r>
          </a:p>
          <a:p>
            <a:pPr algn="ctr"/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endParaRPr lang="en-US" sz="2800" dirty="0">
              <a:solidFill>
                <a:schemeClr val="bg1">
                  <a:lumMod val="65000"/>
                </a:schemeClr>
              </a:solidFill>
            </a:endParaRPr>
          </a:p>
          <a:p>
            <a:pPr algn="ctr"/>
            <a:r>
              <a:rPr lang="en-US" sz="2800" b="1" dirty="0">
                <a:solidFill>
                  <a:schemeClr val="bg1">
                    <a:lumMod val="65000"/>
                  </a:schemeClr>
                </a:solidFill>
              </a:rPr>
              <a:t>Unaccounted changes</a:t>
            </a:r>
            <a:r>
              <a:rPr lang="en-US" sz="2800" dirty="0">
                <a:solidFill>
                  <a:schemeClr val="bg1">
                    <a:lumMod val="65000"/>
                  </a:schemeClr>
                </a:solidFill>
              </a:rPr>
              <a:t> which hurt model performance</a:t>
            </a:r>
            <a:endParaRPr lang="en-NL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3B130220-BDE1-4A36-8B3A-E83FEFBEA5BA}"/>
              </a:ext>
            </a:extLst>
          </p:cNvPr>
          <p:cNvSpPr/>
          <p:nvPr/>
        </p:nvSpPr>
        <p:spPr>
          <a:xfrm>
            <a:off x="9272585" y="3246685"/>
            <a:ext cx="466725" cy="533400"/>
          </a:xfrm>
          <a:prstGeom prst="down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5574713-C86E-424C-B0A7-1BCD61D7F763}"/>
              </a:ext>
            </a:extLst>
          </p:cNvPr>
          <p:cNvCxnSpPr>
            <a:cxnSpLocks/>
          </p:cNvCxnSpPr>
          <p:nvPr/>
        </p:nvCxnSpPr>
        <p:spPr>
          <a:xfrm>
            <a:off x="6053644" y="0"/>
            <a:ext cx="66675" cy="685800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A6FE3BA0-BF55-460C-B3D5-77BC453D6CCB}"/>
              </a:ext>
            </a:extLst>
          </p:cNvPr>
          <p:cNvSpPr/>
          <p:nvPr/>
        </p:nvSpPr>
        <p:spPr>
          <a:xfrm>
            <a:off x="611979" y="220094"/>
            <a:ext cx="3796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Remove zero variance WAPS</a:t>
            </a:r>
            <a:endParaRPr lang="en-NL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Arrow: Curved Right 2">
            <a:extLst>
              <a:ext uri="{FF2B5EF4-FFF2-40B4-BE49-F238E27FC236}">
                <a16:creationId xmlns:a16="http://schemas.microsoft.com/office/drawing/2014/main" id="{4D16BF08-DC34-4EB9-8565-AD5EA0B1A800}"/>
              </a:ext>
            </a:extLst>
          </p:cNvPr>
          <p:cNvSpPr/>
          <p:nvPr/>
        </p:nvSpPr>
        <p:spPr>
          <a:xfrm>
            <a:off x="10495579" y="5504155"/>
            <a:ext cx="1353752" cy="1029809"/>
          </a:xfrm>
          <a:prstGeom prst="curved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0160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69168E4-7B55-4ED6-BBD0-741E05248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75" y="238125"/>
            <a:ext cx="6987801" cy="6362029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8747719-1AE4-4B08-A364-044D82480831}"/>
              </a:ext>
            </a:extLst>
          </p:cNvPr>
          <p:cNvSpPr/>
          <p:nvPr/>
        </p:nvSpPr>
        <p:spPr>
          <a:xfrm>
            <a:off x="4092168" y="4973240"/>
            <a:ext cx="261522" cy="253402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2DF79D1-CBE7-4439-BE87-92770A72CC71}"/>
              </a:ext>
            </a:extLst>
          </p:cNvPr>
          <p:cNvSpPr/>
          <p:nvPr/>
        </p:nvSpPr>
        <p:spPr>
          <a:xfrm>
            <a:off x="6840677" y="2647951"/>
            <a:ext cx="464998" cy="514349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82D5F4E-6336-4659-9D99-0F57D4935E58}"/>
              </a:ext>
            </a:extLst>
          </p:cNvPr>
          <p:cNvSpPr/>
          <p:nvPr/>
        </p:nvSpPr>
        <p:spPr>
          <a:xfrm>
            <a:off x="5363222" y="3803575"/>
            <a:ext cx="357872" cy="454100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22436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7078F-721E-41AB-BD15-CD202F756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6096000" y="1453994"/>
            <a:ext cx="5705475" cy="51945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0FEB89-AF99-4353-96D4-EFF6E769A272}"/>
              </a:ext>
            </a:extLst>
          </p:cNvPr>
          <p:cNvSpPr txBox="1"/>
          <p:nvPr/>
        </p:nvSpPr>
        <p:spPr>
          <a:xfrm>
            <a:off x="6272212" y="807663"/>
            <a:ext cx="53530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Multiple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captures of same coordinates, with at least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2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 phones covering the same spot</a:t>
            </a:r>
            <a:endParaRPr lang="en-NL" dirty="0">
              <a:solidFill>
                <a:schemeClr val="bg1">
                  <a:lumMod val="65000"/>
                </a:schemeClr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1BED31-16C4-43D0-8FAF-AA891E8DB454}"/>
              </a:ext>
            </a:extLst>
          </p:cNvPr>
          <p:cNvSpPr txBox="1"/>
          <p:nvPr/>
        </p:nvSpPr>
        <p:spPr>
          <a:xfrm>
            <a:off x="566737" y="612844"/>
            <a:ext cx="535305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Duplicated coordinates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Weird timestamps (faulty system)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Aggregate by </a:t>
            </a:r>
            <a:r>
              <a:rPr lang="en-US" sz="2400" i="1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averaging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 all the signals </a:t>
            </a: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Obtain 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highly accurate signal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sym typeface="Wingdings" panose="05000000000000000000" pitchFamily="2" charset="2"/>
              </a:rPr>
              <a:t>from a certain coordinate</a:t>
            </a:r>
            <a:endParaRPr lang="en-NL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B021B8-8604-423A-8A66-4CA09FB5F851}"/>
              </a:ext>
            </a:extLst>
          </p:cNvPr>
          <p:cNvSpPr/>
          <p:nvPr/>
        </p:nvSpPr>
        <p:spPr>
          <a:xfrm>
            <a:off x="480361" y="151179"/>
            <a:ext cx="6837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85000"/>
                  </a:schemeClr>
                </a:solidFill>
              </a:rPr>
              <a:t>‘Remove the duplicates’, clarify timestamp irregularity</a:t>
            </a:r>
            <a:endParaRPr lang="en-NL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4E26FD86-3B84-43BF-B851-FA22612AD7F8}"/>
              </a:ext>
            </a:extLst>
          </p:cNvPr>
          <p:cNvSpPr/>
          <p:nvPr/>
        </p:nvSpPr>
        <p:spPr>
          <a:xfrm rot="10800000">
            <a:off x="4962617" y="904300"/>
            <a:ext cx="230820" cy="1198486"/>
          </a:xfrm>
          <a:prstGeom prst="leftBrace">
            <a:avLst>
              <a:gd name="adj1" fmla="val 8333"/>
              <a:gd name="adj2" fmla="val 51482"/>
            </a:avLst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CC37F08-FC21-4096-AF0C-6ECF4A67E175}"/>
              </a:ext>
            </a:extLst>
          </p:cNvPr>
          <p:cNvCxnSpPr/>
          <p:nvPr/>
        </p:nvCxnSpPr>
        <p:spPr>
          <a:xfrm>
            <a:off x="2476870" y="2218200"/>
            <a:ext cx="0" cy="400717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Arrow: Right 9">
            <a:extLst>
              <a:ext uri="{FF2B5EF4-FFF2-40B4-BE49-F238E27FC236}">
                <a16:creationId xmlns:a16="http://schemas.microsoft.com/office/drawing/2014/main" id="{AACE1B60-6CDE-403B-94AD-27B9B6AB522C}"/>
              </a:ext>
            </a:extLst>
          </p:cNvPr>
          <p:cNvSpPr/>
          <p:nvPr/>
        </p:nvSpPr>
        <p:spPr>
          <a:xfrm rot="5400000">
            <a:off x="1861641" y="3901546"/>
            <a:ext cx="1230457" cy="430058"/>
          </a:xfrm>
          <a:prstGeom prst="rightArrow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27238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7FAA33-7810-4F43-9EA2-6A8EDFB77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7530354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37A040A-60B3-43DB-930E-0F09409645D0}"/>
              </a:ext>
            </a:extLst>
          </p:cNvPr>
          <p:cNvSpPr/>
          <p:nvPr/>
        </p:nvSpPr>
        <p:spPr>
          <a:xfrm>
            <a:off x="7354695" y="246727"/>
            <a:ext cx="436713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>
                    <a:lumMod val="65000"/>
                  </a:schemeClr>
                </a:solidFill>
              </a:rPr>
              <a:t>Normalize</a:t>
            </a:r>
            <a:r>
              <a:rPr lang="en-US" sz="2200" dirty="0">
                <a:solidFill>
                  <a:schemeClr val="bg1">
                    <a:lumMod val="65000"/>
                  </a:schemeClr>
                </a:solidFill>
              </a:rPr>
              <a:t> different phone signal distribution</a:t>
            </a:r>
            <a:endParaRPr lang="en-NL" sz="2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28CDA6B-DDE9-4C5A-B923-B3F332F183FB}"/>
              </a:ext>
            </a:extLst>
          </p:cNvPr>
          <p:cNvSpPr/>
          <p:nvPr/>
        </p:nvSpPr>
        <p:spPr>
          <a:xfrm>
            <a:off x="7824870" y="2391768"/>
            <a:ext cx="3426780" cy="2760955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To not </a:t>
            </a:r>
            <a:r>
              <a:rPr lang="en-US" sz="2800" dirty="0">
                <a:solidFill>
                  <a:schemeClr val="bg1"/>
                </a:solidFill>
              </a:rPr>
              <a:t>OVERFIT</a:t>
            </a:r>
            <a:r>
              <a:rPr lang="en-US" sz="2800" dirty="0">
                <a:solidFill>
                  <a:schemeClr val="bg1">
                    <a:lumMod val="85000"/>
                  </a:schemeClr>
                </a:solidFill>
              </a:rPr>
              <a:t> to phone models in the training data!</a:t>
            </a:r>
            <a:endParaRPr lang="en-NL" sz="28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190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55E86-1D98-4FFA-A8F8-BCF26C7F32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-1" r="16432"/>
          <a:stretch/>
        </p:blipFill>
        <p:spPr>
          <a:xfrm>
            <a:off x="-1" y="-1"/>
            <a:ext cx="6658253" cy="68641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8E9547-0C58-4E35-8268-6191EE85F0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86533"/>
          <a:stretch/>
        </p:blipFill>
        <p:spPr>
          <a:xfrm>
            <a:off x="6516213" y="0"/>
            <a:ext cx="1014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076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map, sky&#10;&#10;Description automatically generated">
            <a:extLst>
              <a:ext uri="{FF2B5EF4-FFF2-40B4-BE49-F238E27FC236}">
                <a16:creationId xmlns:a16="http://schemas.microsoft.com/office/drawing/2014/main" id="{B8E44646-7D11-4CF6-B02E-0B58455CEB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275"/>
          <a:stretch/>
        </p:blipFill>
        <p:spPr>
          <a:xfrm>
            <a:off x="4724399" y="740807"/>
            <a:ext cx="7286625" cy="597536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184218-D9B8-43BE-9E47-62200D00CF34}"/>
              </a:ext>
            </a:extLst>
          </p:cNvPr>
          <p:cNvSpPr txBox="1"/>
          <p:nvPr/>
        </p:nvSpPr>
        <p:spPr>
          <a:xfrm>
            <a:off x="7110410" y="371475"/>
            <a:ext cx="251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Building 1, Floor 0 &amp; 1</a:t>
            </a:r>
            <a:endParaRPr lang="en-NL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496555-E2AC-48EF-B883-AF6E0F0E35C0}"/>
              </a:ext>
            </a:extLst>
          </p:cNvPr>
          <p:cNvSpPr txBox="1"/>
          <p:nvPr/>
        </p:nvSpPr>
        <p:spPr>
          <a:xfrm>
            <a:off x="285750" y="2182505"/>
            <a:ext cx="3933825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12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Irregular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WAPS</a:t>
            </a:r>
          </a:p>
          <a:p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9 </a:t>
            </a:r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Overlapping</a:t>
            </a:r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 WAPS </a:t>
            </a:r>
          </a:p>
          <a:p>
            <a:endParaRPr lang="en-US" sz="2600" dirty="0">
              <a:solidFill>
                <a:schemeClr val="bg1">
                  <a:lumMod val="65000"/>
                </a:schemeClr>
              </a:solidFill>
            </a:endParaRPr>
          </a:p>
          <a:p>
            <a:endParaRPr lang="en-US" sz="2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293 WAPS used in the end</a:t>
            </a:r>
            <a:endParaRPr lang="en-NL" sz="2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19790F4-33B1-4787-8A0D-F4159BC0CFDE}"/>
              </a:ext>
            </a:extLst>
          </p:cNvPr>
          <p:cNvSpPr/>
          <p:nvPr/>
        </p:nvSpPr>
        <p:spPr>
          <a:xfrm>
            <a:off x="285750" y="279142"/>
            <a:ext cx="27841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WAP inconsistencies</a:t>
            </a:r>
            <a:endParaRPr lang="en-NL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8008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DD1ED9-7847-4E1F-8455-6A5ECF646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A3DFEF-67D3-4CCE-BFE8-397D542A4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E4445D-D137-4867-B463-009D641E9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80D46F-EE5E-4AF1-A8B9-B9948FF66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9958C0-67DC-4F86-AA91-C9BB89236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E1B8D6-5183-4C9D-9631-F5831902A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B471B-95B0-4B03-AEB0-D375202C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07414"/>
            <a:ext cx="7628209" cy="3703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Modelling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AA17EB-F169-483D-AF02-A7EC2B2D9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259649"/>
            <a:ext cx="7628209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3E18B0-6B75-4819-8AF4-203AD4E0E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6259649"/>
            <a:ext cx="3546077" cy="111654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83546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600C-7105-4AA7-AFE8-EBA1628A0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435456"/>
            <a:ext cx="11029616" cy="1013800"/>
          </a:xfrm>
        </p:spPr>
        <p:txBody>
          <a:bodyPr/>
          <a:lstStyle/>
          <a:p>
            <a:r>
              <a:rPr lang="en-US" dirty="0"/>
              <a:t>Classifying buildings</a:t>
            </a:r>
            <a:endParaRPr lang="en-NL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BB1F98-8E50-4761-89D0-AA3A9D2A6B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532" y="1833872"/>
            <a:ext cx="6370462" cy="5024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1151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DF2AD-DC04-4D98-9D99-D2AC39308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85825"/>
            <a:ext cx="11029616" cy="572956"/>
          </a:xfrm>
        </p:spPr>
        <p:txBody>
          <a:bodyPr/>
          <a:lstStyle/>
          <a:p>
            <a:r>
              <a:rPr lang="en-US" dirty="0"/>
              <a:t>Modelling workflow</a:t>
            </a:r>
            <a:endParaRPr lang="en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7F4BCB9-EBB3-4843-94F8-D700C6AD0ED4}"/>
              </a:ext>
            </a:extLst>
          </p:cNvPr>
          <p:cNvSpPr/>
          <p:nvPr/>
        </p:nvSpPr>
        <p:spPr>
          <a:xfrm>
            <a:off x="581192" y="3438525"/>
            <a:ext cx="2219325" cy="112395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Predict Building</a:t>
            </a:r>
            <a:endParaRPr lang="en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EC48B72-E3C3-4EF7-B769-4A4244A25D9E}"/>
              </a:ext>
            </a:extLst>
          </p:cNvPr>
          <p:cNvSpPr/>
          <p:nvPr/>
        </p:nvSpPr>
        <p:spPr>
          <a:xfrm>
            <a:off x="8905874" y="5239369"/>
            <a:ext cx="2219325" cy="112395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Lat/Long Regression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0DF0110-D32A-4993-9BE1-E1A02759936E}"/>
              </a:ext>
            </a:extLst>
          </p:cNvPr>
          <p:cNvSpPr/>
          <p:nvPr/>
        </p:nvSpPr>
        <p:spPr>
          <a:xfrm>
            <a:off x="8905874" y="1911831"/>
            <a:ext cx="2219325" cy="112395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Floor classification</a:t>
            </a:r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6175878-04CC-4711-A20B-5BFF7376B6E0}"/>
              </a:ext>
            </a:extLst>
          </p:cNvPr>
          <p:cNvSpPr/>
          <p:nvPr/>
        </p:nvSpPr>
        <p:spPr>
          <a:xfrm>
            <a:off x="4352925" y="3632447"/>
            <a:ext cx="2219325" cy="112395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 2	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CBD7EA6-1807-473E-8BA1-320C18FC6801}"/>
              </a:ext>
            </a:extLst>
          </p:cNvPr>
          <p:cNvSpPr/>
          <p:nvPr/>
        </p:nvSpPr>
        <p:spPr>
          <a:xfrm>
            <a:off x="4352924" y="5031894"/>
            <a:ext cx="2219325" cy="112395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 3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0E4BC3-208C-4302-B691-96B2E9CE3B8D}"/>
              </a:ext>
            </a:extLst>
          </p:cNvPr>
          <p:cNvSpPr/>
          <p:nvPr/>
        </p:nvSpPr>
        <p:spPr>
          <a:xfrm>
            <a:off x="4352925" y="2248628"/>
            <a:ext cx="2219325" cy="1123950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 1</a:t>
            </a:r>
            <a:endParaRPr lang="en-NL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70A7AE3-048A-4AD8-BFB0-60DBBCFEB48A}"/>
              </a:ext>
            </a:extLst>
          </p:cNvPr>
          <p:cNvCxnSpPr/>
          <p:nvPr/>
        </p:nvCxnSpPr>
        <p:spPr>
          <a:xfrm flipV="1">
            <a:off x="3000375" y="2933700"/>
            <a:ext cx="1114425" cy="904875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07D242-A9A3-4CED-B504-20EE024D3A19}"/>
              </a:ext>
            </a:extLst>
          </p:cNvPr>
          <p:cNvCxnSpPr>
            <a:cxnSpLocks/>
          </p:cNvCxnSpPr>
          <p:nvPr/>
        </p:nvCxnSpPr>
        <p:spPr>
          <a:xfrm>
            <a:off x="3014746" y="4194422"/>
            <a:ext cx="1166729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05B6D5-1C90-4B11-BA0B-B51390963083}"/>
              </a:ext>
            </a:extLst>
          </p:cNvPr>
          <p:cNvCxnSpPr>
            <a:cxnSpLocks/>
          </p:cNvCxnSpPr>
          <p:nvPr/>
        </p:nvCxnSpPr>
        <p:spPr>
          <a:xfrm>
            <a:off x="3014746" y="4537323"/>
            <a:ext cx="1166729" cy="939552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C8243E7-6576-44FA-A53D-772C94EC4587}"/>
              </a:ext>
            </a:extLst>
          </p:cNvPr>
          <p:cNvGrpSpPr/>
          <p:nvPr/>
        </p:nvGrpSpPr>
        <p:grpSpPr>
          <a:xfrm rot="10800000">
            <a:off x="6743698" y="3035781"/>
            <a:ext cx="1181100" cy="2543175"/>
            <a:chOff x="6743698" y="3035781"/>
            <a:chExt cx="1181100" cy="254317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3FAACA5-85D7-4BAD-A036-D6BA406358AA}"/>
                </a:ext>
              </a:extLst>
            </p:cNvPr>
            <p:cNvCxnSpPr/>
            <p:nvPr/>
          </p:nvCxnSpPr>
          <p:spPr>
            <a:xfrm flipV="1">
              <a:off x="6743698" y="3035781"/>
              <a:ext cx="1114425" cy="904875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CB760E8-E8A6-4842-8EDA-0ABC9CF77DA1}"/>
                </a:ext>
              </a:extLst>
            </p:cNvPr>
            <p:cNvCxnSpPr>
              <a:cxnSpLocks/>
            </p:cNvCxnSpPr>
            <p:nvPr/>
          </p:nvCxnSpPr>
          <p:spPr>
            <a:xfrm>
              <a:off x="6758069" y="4296503"/>
              <a:ext cx="1166729" cy="0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52D1995-C7C4-496D-9AB8-DF83A0D270E7}"/>
                </a:ext>
              </a:extLst>
            </p:cNvPr>
            <p:cNvCxnSpPr>
              <a:cxnSpLocks/>
            </p:cNvCxnSpPr>
            <p:nvPr/>
          </p:nvCxnSpPr>
          <p:spPr>
            <a:xfrm>
              <a:off x="6758069" y="4639404"/>
              <a:ext cx="1166729" cy="939552"/>
            </a:xfrm>
            <a:prstGeom prst="line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Left Brace 20">
            <a:extLst>
              <a:ext uri="{FF2B5EF4-FFF2-40B4-BE49-F238E27FC236}">
                <a16:creationId xmlns:a16="http://schemas.microsoft.com/office/drawing/2014/main" id="{16BD09DE-ED11-4DAE-A7AF-75CB7327101C}"/>
              </a:ext>
            </a:extLst>
          </p:cNvPr>
          <p:cNvSpPr/>
          <p:nvPr/>
        </p:nvSpPr>
        <p:spPr>
          <a:xfrm>
            <a:off x="8277225" y="2495559"/>
            <a:ext cx="457200" cy="3400411"/>
          </a:xfrm>
          <a:prstGeom prst="leftBrace">
            <a:avLst>
              <a:gd name="adj1" fmla="val 82246"/>
              <a:gd name="adj2" fmla="val 50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4726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15560D-0EF5-47F7-BCB3-436097F4D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269749" cy="4624327"/>
          </a:xfrm>
        </p:spPr>
        <p:txBody>
          <a:bodyPr anchor="ctr"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Helping people navigate an unfamiliar and complex interior space</a:t>
            </a:r>
            <a:endParaRPr lang="en-NL" sz="3200" dirty="0">
              <a:solidFill>
                <a:srgbClr val="FFFFFF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5B9D5-689C-472D-934E-C1654403D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6200" y="1775051"/>
            <a:ext cx="6107113" cy="33031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2999A7-2EF2-45DB-A021-F5F341F3AE7C}"/>
              </a:ext>
            </a:extLst>
          </p:cNvPr>
          <p:cNvSpPr txBox="1"/>
          <p:nvPr/>
        </p:nvSpPr>
        <p:spPr>
          <a:xfrm>
            <a:off x="5086622" y="1405719"/>
            <a:ext cx="4880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University Jaume I – 110.000 m²  </a:t>
            </a:r>
            <a:endParaRPr lang="en-NL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6609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979C7-C2FA-46DD-A29C-6A0C6B8D0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0221" y="2000070"/>
            <a:ext cx="5913632" cy="466384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CFEA50-465A-4C88-8E3E-A7B3E2E4E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368" y="2008948"/>
            <a:ext cx="5913632" cy="4663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39BD961-319B-4A5D-B4B6-D36836EAC884}"/>
              </a:ext>
            </a:extLst>
          </p:cNvPr>
          <p:cNvSpPr txBox="1"/>
          <p:nvPr/>
        </p:nvSpPr>
        <p:spPr>
          <a:xfrm>
            <a:off x="6096000" y="954971"/>
            <a:ext cx="310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k-NN (1)</a:t>
            </a:r>
            <a:endParaRPr lang="en-NL" sz="2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B11BF-2908-44B0-B2CE-3E061147503A}"/>
              </a:ext>
            </a:extLst>
          </p:cNvPr>
          <p:cNvSpPr txBox="1"/>
          <p:nvPr/>
        </p:nvSpPr>
        <p:spPr>
          <a:xfrm>
            <a:off x="464889" y="941993"/>
            <a:ext cx="310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SVM Linear</a:t>
            </a:r>
            <a:endParaRPr lang="en-NL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81207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6" name="Add-in 5" title="Plotly D3.js Charts for Powerpoint and Excel">
                <a:extLst>
                  <a:ext uri="{FF2B5EF4-FFF2-40B4-BE49-F238E27FC236}">
                    <a16:creationId xmlns:a16="http://schemas.microsoft.com/office/drawing/2014/main" id="{1C2AC6EA-5EA6-45DE-B98E-BB1785AAE8B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1532116"/>
                  </p:ext>
                </p:extLst>
              </p:nvPr>
            </p:nvGraphicFramePr>
            <p:xfrm>
              <a:off x="5600699" y="1835720"/>
              <a:ext cx="6515101" cy="486988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6" name="Add-in 5" title="Plotly D3.js Charts for Powerpoint and Excel">
                <a:extLst>
                  <a:ext uri="{FF2B5EF4-FFF2-40B4-BE49-F238E27FC236}">
                    <a16:creationId xmlns:a16="http://schemas.microsoft.com/office/drawing/2014/main" id="{1C2AC6EA-5EA6-45DE-B98E-BB1785AAE8B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00699" y="1835720"/>
                <a:ext cx="6515101" cy="486988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0FA1BE8F-D91A-4E0D-A952-715F53694EA0}"/>
              </a:ext>
            </a:extLst>
          </p:cNvPr>
          <p:cNvSpPr txBox="1"/>
          <p:nvPr/>
        </p:nvSpPr>
        <p:spPr>
          <a:xfrm>
            <a:off x="581024" y="942975"/>
            <a:ext cx="10887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Floor Classification(overall model)</a:t>
            </a:r>
            <a:endParaRPr lang="en-NL" sz="2000" dirty="0">
              <a:solidFill>
                <a:schemeClr val="bg1"/>
              </a:solidFill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A408654-1E05-417A-9DA9-98FB8ED8C953}"/>
              </a:ext>
            </a:extLst>
          </p:cNvPr>
          <p:cNvSpPr/>
          <p:nvPr/>
        </p:nvSpPr>
        <p:spPr>
          <a:xfrm>
            <a:off x="581024" y="3175285"/>
            <a:ext cx="5019675" cy="2400299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600" dirty="0">
                <a:solidFill>
                  <a:schemeClr val="bg1">
                    <a:lumMod val="65000"/>
                  </a:schemeClr>
                </a:solidFill>
              </a:rPr>
              <a:t>Against validation set</a:t>
            </a:r>
          </a:p>
          <a:p>
            <a:pPr algn="ctr"/>
            <a:endParaRPr lang="en-US" sz="2600" dirty="0">
              <a:solidFill>
                <a:schemeClr val="bg1"/>
              </a:solidFill>
            </a:endParaRPr>
          </a:p>
          <a:p>
            <a:r>
              <a:rPr lang="en-US" sz="3400" dirty="0">
                <a:solidFill>
                  <a:schemeClr val="bg1"/>
                </a:solidFill>
              </a:rPr>
              <a:t>Acc: 0.942     Kappa: 0.92</a:t>
            </a:r>
            <a:endParaRPr lang="en-NL" sz="3400" dirty="0"/>
          </a:p>
        </p:txBody>
      </p:sp>
    </p:spTree>
    <p:extLst>
      <p:ext uri="{BB962C8B-B14F-4D97-AF65-F5344CB8AC3E}">
        <p14:creationId xmlns:p14="http://schemas.microsoft.com/office/powerpoint/2010/main" val="3559064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E25AC-8F4D-48E8-96D2-520AC09FB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035" y="878241"/>
            <a:ext cx="11029616" cy="601531"/>
          </a:xfrm>
        </p:spPr>
        <p:txBody>
          <a:bodyPr/>
          <a:lstStyle/>
          <a:p>
            <a:r>
              <a:rPr lang="en-US" dirty="0"/>
              <a:t>Classifying  FLOORS through predicted Buildings</a:t>
            </a:r>
            <a:endParaRPr lang="en-NL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ED6790FF-E947-408B-B38E-0D1FED009A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594421"/>
              </p:ext>
            </p:extLst>
          </p:nvPr>
        </p:nvGraphicFramePr>
        <p:xfrm>
          <a:off x="447583" y="2196715"/>
          <a:ext cx="9211323" cy="40620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0441">
                  <a:extLst>
                    <a:ext uri="{9D8B030D-6E8A-4147-A177-3AD203B41FA5}">
                      <a16:colId xmlns:a16="http://schemas.microsoft.com/office/drawing/2014/main" val="175078814"/>
                    </a:ext>
                  </a:extLst>
                </a:gridCol>
                <a:gridCol w="3070441">
                  <a:extLst>
                    <a:ext uri="{9D8B030D-6E8A-4147-A177-3AD203B41FA5}">
                      <a16:colId xmlns:a16="http://schemas.microsoft.com/office/drawing/2014/main" val="3152488660"/>
                    </a:ext>
                  </a:extLst>
                </a:gridCol>
                <a:gridCol w="3070441">
                  <a:extLst>
                    <a:ext uri="{9D8B030D-6E8A-4147-A177-3AD203B41FA5}">
                      <a16:colId xmlns:a16="http://schemas.microsoft.com/office/drawing/2014/main" val="2536733708"/>
                    </a:ext>
                  </a:extLst>
                </a:gridCol>
              </a:tblGrid>
              <a:tr h="639777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Building ID</a:t>
                      </a:r>
                      <a:endParaRPr lang="en-NL" b="1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Accuracy</a:t>
                      </a:r>
                      <a:endParaRPr lang="en-NL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Kappa</a:t>
                      </a:r>
                      <a:endParaRPr lang="en-NL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5122385"/>
                  </a:ext>
                </a:extLst>
              </a:tr>
              <a:tr h="114075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Floors of Building 0</a:t>
                      </a:r>
                      <a:endParaRPr lang="en-NL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0.96</a:t>
                      </a:r>
                      <a:endParaRPr lang="en-NL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0.95</a:t>
                      </a:r>
                      <a:endParaRPr lang="en-NL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945546"/>
                  </a:ext>
                </a:extLst>
              </a:tr>
              <a:tr h="114075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Floors of Building 1</a:t>
                      </a:r>
                      <a:endParaRPr lang="en-NL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0.92</a:t>
                      </a:r>
                      <a:endParaRPr lang="en-NL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0.88</a:t>
                      </a:r>
                      <a:endParaRPr lang="en-NL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7019953"/>
                  </a:ext>
                </a:extLst>
              </a:tr>
              <a:tr h="1140755"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Floors of Building 2</a:t>
                      </a:r>
                      <a:endParaRPr lang="en-NL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0.96</a:t>
                      </a:r>
                      <a:endParaRPr lang="en-NL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sz="24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0.94</a:t>
                      </a:r>
                      <a:endParaRPr lang="en-NL" sz="2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94758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9006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D07C7E-B777-48D8-A1B1-3C21BEE3D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43"/>
          <a:stretch/>
        </p:blipFill>
        <p:spPr>
          <a:xfrm>
            <a:off x="0" y="581024"/>
            <a:ext cx="5674206" cy="5972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3612A-9673-448B-8C69-79B86710A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8"/>
          <a:stretch/>
        </p:blipFill>
        <p:spPr>
          <a:xfrm>
            <a:off x="6335034" y="598780"/>
            <a:ext cx="5856966" cy="597217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AF27B23-BFC5-46AE-AA93-F59C203F6F63}"/>
              </a:ext>
            </a:extLst>
          </p:cNvPr>
          <p:cNvSpPr txBox="1"/>
          <p:nvPr/>
        </p:nvSpPr>
        <p:spPr>
          <a:xfrm>
            <a:off x="0" y="229448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Training set</a:t>
            </a:r>
            <a:endParaRPr lang="en-NL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0578229-78AB-4EBB-B14A-EEC5EA284250}"/>
              </a:ext>
            </a:extLst>
          </p:cNvPr>
          <p:cNvSpPr txBox="1"/>
          <p:nvPr/>
        </p:nvSpPr>
        <p:spPr>
          <a:xfrm>
            <a:off x="6335034" y="229448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Validation set</a:t>
            </a:r>
            <a:endParaRPr lang="en-NL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638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FD07C7E-B777-48D8-A1B1-3C21BEE3D9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043"/>
          <a:stretch/>
        </p:blipFill>
        <p:spPr>
          <a:xfrm>
            <a:off x="0" y="620421"/>
            <a:ext cx="5674206" cy="59721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93612A-9673-448B-8C69-79B86710AF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48"/>
          <a:stretch/>
        </p:blipFill>
        <p:spPr>
          <a:xfrm>
            <a:off x="6335034" y="638175"/>
            <a:ext cx="5856966" cy="59721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2F7B6C-B2CF-44F4-AB25-E9680FCE8EE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9604" t="35114" r="68461" b="7358"/>
          <a:stretch/>
        </p:blipFill>
        <p:spPr>
          <a:xfrm>
            <a:off x="694633" y="2664228"/>
            <a:ext cx="1500326" cy="34356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CEF15A-6240-4FC3-B68B-F767E6ED6E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8536" r="17043"/>
          <a:stretch/>
        </p:blipFill>
        <p:spPr>
          <a:xfrm>
            <a:off x="4003829" y="638176"/>
            <a:ext cx="1670377" cy="59721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838933-91CE-4532-AEB6-CFB69A49F8C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8948" r="67395"/>
          <a:stretch/>
        </p:blipFill>
        <p:spPr>
          <a:xfrm>
            <a:off x="6340264" y="638175"/>
            <a:ext cx="1521704" cy="597217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0FBB85D-8D0B-434C-88DE-E2240C6DCB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8633" r="17710"/>
          <a:stretch/>
        </p:blipFill>
        <p:spPr>
          <a:xfrm>
            <a:off x="9540520" y="638176"/>
            <a:ext cx="1521704" cy="597217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4032C4C-F2AD-4F01-A839-EB0942AD7038}"/>
              </a:ext>
            </a:extLst>
          </p:cNvPr>
          <p:cNvSpPr txBox="1"/>
          <p:nvPr/>
        </p:nvSpPr>
        <p:spPr>
          <a:xfrm>
            <a:off x="0" y="268845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Training set</a:t>
            </a:r>
            <a:endParaRPr lang="en-NL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6BA38F-B9F7-456F-8AEE-14590627411A}"/>
              </a:ext>
            </a:extLst>
          </p:cNvPr>
          <p:cNvSpPr txBox="1"/>
          <p:nvPr/>
        </p:nvSpPr>
        <p:spPr>
          <a:xfrm>
            <a:off x="6335034" y="268845"/>
            <a:ext cx="2676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Validation set</a:t>
            </a:r>
            <a:endParaRPr lang="en-NL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5206C22-5288-4621-835A-BA8C885530BC}"/>
              </a:ext>
            </a:extLst>
          </p:cNvPr>
          <p:cNvSpPr/>
          <p:nvPr/>
        </p:nvSpPr>
        <p:spPr>
          <a:xfrm>
            <a:off x="0" y="2342305"/>
            <a:ext cx="209550" cy="2324099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Number of active WAPS</a:t>
            </a:r>
            <a:endParaRPr lang="en-NL" sz="1400" dirty="0"/>
          </a:p>
        </p:txBody>
      </p:sp>
    </p:spTree>
    <p:extLst>
      <p:ext uri="{BB962C8B-B14F-4D97-AF65-F5344CB8AC3E}">
        <p14:creationId xmlns:p14="http://schemas.microsoft.com/office/powerpoint/2010/main" val="13117469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F3081E4-F81C-418D-BC7A-1B47A06F1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84" t="4047" r="4220" b="3970"/>
          <a:stretch/>
        </p:blipFill>
        <p:spPr>
          <a:xfrm>
            <a:off x="470516" y="2975816"/>
            <a:ext cx="4731798" cy="38972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B5C97C-FA86-4A08-A186-92EF487059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8" t="3709" r="4248" b="3701"/>
          <a:stretch/>
        </p:blipFill>
        <p:spPr>
          <a:xfrm>
            <a:off x="6568488" y="2975816"/>
            <a:ext cx="4731798" cy="3921415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7E17C1EF-E96C-4C21-8243-2F6D80AB67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84213"/>
              </p:ext>
            </p:extLst>
          </p:nvPr>
        </p:nvGraphicFramePr>
        <p:xfrm>
          <a:off x="6568490" y="1888431"/>
          <a:ext cx="4777173" cy="1023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92391">
                  <a:extLst>
                    <a:ext uri="{9D8B030D-6E8A-4147-A177-3AD203B41FA5}">
                      <a16:colId xmlns:a16="http://schemas.microsoft.com/office/drawing/2014/main" val="885045107"/>
                    </a:ext>
                  </a:extLst>
                </a:gridCol>
                <a:gridCol w="1592391">
                  <a:extLst>
                    <a:ext uri="{9D8B030D-6E8A-4147-A177-3AD203B41FA5}">
                      <a16:colId xmlns:a16="http://schemas.microsoft.com/office/drawing/2014/main" val="3451210364"/>
                    </a:ext>
                  </a:extLst>
                </a:gridCol>
                <a:gridCol w="1592391">
                  <a:extLst>
                    <a:ext uri="{9D8B030D-6E8A-4147-A177-3AD203B41FA5}">
                      <a16:colId xmlns:a16="http://schemas.microsoft.com/office/drawing/2014/main" val="3988079666"/>
                    </a:ext>
                  </a:extLst>
                </a:gridCol>
              </a:tblGrid>
              <a:tr h="341247">
                <a:tc>
                  <a:txBody>
                    <a:bodyPr/>
                    <a:lstStyle/>
                    <a:p>
                      <a:r>
                        <a:rPr lang="en-US" sz="1200" dirty="0"/>
                        <a:t>Latitude</a:t>
                      </a:r>
                      <a:endParaRPr lang="en-NL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RSME</a:t>
                      </a:r>
                      <a:endParaRPr lang="en-NL" sz="1200" b="0" i="0" u="none" strike="noStrike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  <a:endParaRPr lang="en-NL" sz="1200" b="0" i="0" u="none" strike="noStrike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1147"/>
                  </a:ext>
                </a:extLst>
              </a:tr>
              <a:tr h="34124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Training</a:t>
                      </a:r>
                      <a:endParaRPr lang="en-NL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7.05 m</a:t>
                      </a:r>
                      <a:r>
                        <a:rPr lang="en-NL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5.05 m</a:t>
                      </a:r>
                      <a:r>
                        <a:rPr lang="en-NL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76227"/>
                  </a:ext>
                </a:extLst>
              </a:tr>
              <a:tr h="34124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Validation</a:t>
                      </a:r>
                      <a:endParaRPr lang="en-NL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7.07 m</a:t>
                      </a:r>
                      <a:r>
                        <a:rPr lang="en-NL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4.62 m</a:t>
                      </a:r>
                      <a:r>
                        <a:rPr lang="en-NL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49080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1BEE5B7C-405E-4E71-9B73-9435800031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82176"/>
              </p:ext>
            </p:extLst>
          </p:nvPr>
        </p:nvGraphicFramePr>
        <p:xfrm>
          <a:off x="470516" y="1888431"/>
          <a:ext cx="4731798" cy="10237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77266">
                  <a:extLst>
                    <a:ext uri="{9D8B030D-6E8A-4147-A177-3AD203B41FA5}">
                      <a16:colId xmlns:a16="http://schemas.microsoft.com/office/drawing/2014/main" val="885045107"/>
                    </a:ext>
                  </a:extLst>
                </a:gridCol>
                <a:gridCol w="1577266">
                  <a:extLst>
                    <a:ext uri="{9D8B030D-6E8A-4147-A177-3AD203B41FA5}">
                      <a16:colId xmlns:a16="http://schemas.microsoft.com/office/drawing/2014/main" val="3451210364"/>
                    </a:ext>
                  </a:extLst>
                </a:gridCol>
                <a:gridCol w="1577266">
                  <a:extLst>
                    <a:ext uri="{9D8B030D-6E8A-4147-A177-3AD203B41FA5}">
                      <a16:colId xmlns:a16="http://schemas.microsoft.com/office/drawing/2014/main" val="3988079666"/>
                    </a:ext>
                  </a:extLst>
                </a:gridCol>
              </a:tblGrid>
              <a:tr h="341247">
                <a:tc>
                  <a:txBody>
                    <a:bodyPr/>
                    <a:lstStyle/>
                    <a:p>
                      <a:r>
                        <a:rPr lang="en-US" sz="1200" dirty="0"/>
                        <a:t>Longitude</a:t>
                      </a:r>
                      <a:endParaRPr lang="en-NL" sz="1200" dirty="0"/>
                    </a:p>
                  </a:txBody>
                  <a:tcPr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RSME</a:t>
                      </a:r>
                      <a:endParaRPr lang="en-NL" sz="1200" b="0" i="0" u="none" strike="noStrike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MAE</a:t>
                      </a:r>
                      <a:endParaRPr lang="en-NL" sz="1200" b="0" i="0" u="none" strike="noStrike" kern="1200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221147"/>
                  </a:ext>
                </a:extLst>
              </a:tr>
              <a:tr h="34124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Training</a:t>
                      </a:r>
                      <a:endParaRPr lang="en-NL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7.92 m</a:t>
                      </a:r>
                      <a:r>
                        <a:rPr lang="en-NL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5.75 m</a:t>
                      </a:r>
                      <a:r>
                        <a:rPr lang="en-NL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6476227"/>
                  </a:ext>
                </a:extLst>
              </a:tr>
              <a:tr h="341247"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Validation</a:t>
                      </a:r>
                      <a:endParaRPr lang="en-NL" sz="1200" dirty="0">
                        <a:solidFill>
                          <a:schemeClr val="bg2">
                            <a:lumMod val="2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8.06 m</a:t>
                      </a:r>
                      <a:r>
                        <a:rPr lang="en-NL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5.20 m</a:t>
                      </a:r>
                      <a:r>
                        <a:rPr lang="en-NL" sz="1200" b="0" i="0" u="none" strike="noStrike" kern="12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²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349080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3E8AE56D-412C-4E05-B61B-ED30416037CC}"/>
              </a:ext>
            </a:extLst>
          </p:cNvPr>
          <p:cNvSpPr txBox="1"/>
          <p:nvPr/>
        </p:nvSpPr>
        <p:spPr>
          <a:xfrm>
            <a:off x="621436" y="914400"/>
            <a:ext cx="63682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+mj-lt"/>
              </a:rPr>
              <a:t>LONG/LAT – k-NN (3/2)</a:t>
            </a:r>
            <a:endParaRPr lang="en-NL" sz="2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79850FA-1163-4539-BE57-6CC46B8016AA}"/>
              </a:ext>
            </a:extLst>
          </p:cNvPr>
          <p:cNvSpPr/>
          <p:nvPr/>
        </p:nvSpPr>
        <p:spPr>
          <a:xfrm rot="5400000">
            <a:off x="5684137" y="1938863"/>
            <a:ext cx="402528" cy="92287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Overall</a:t>
            </a:r>
            <a:endParaRPr lang="en-NL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BDC0EF2-43A0-49BB-A536-F45DE386559F}"/>
              </a:ext>
            </a:extLst>
          </p:cNvPr>
          <p:cNvSpPr/>
          <p:nvPr/>
        </p:nvSpPr>
        <p:spPr>
          <a:xfrm rot="5400000">
            <a:off x="5627607" y="4424270"/>
            <a:ext cx="515588" cy="92287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sz="1400" dirty="0"/>
              <a:t>Per Building</a:t>
            </a:r>
            <a:endParaRPr lang="en-NL" sz="1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D5A0A693-1BC4-4AAC-BB1E-84ED0633BE1D}"/>
              </a:ext>
            </a:extLst>
          </p:cNvPr>
          <p:cNvCxnSpPr/>
          <p:nvPr/>
        </p:nvCxnSpPr>
        <p:spPr>
          <a:xfrm>
            <a:off x="0" y="2975816"/>
            <a:ext cx="1219200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2323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7E556EA-F127-4750-B3AC-4BB6DEC7C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52" y="852123"/>
            <a:ext cx="5843558" cy="54267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0C37B3A-294A-4E40-93B4-971AFAE39EA4}"/>
              </a:ext>
            </a:extLst>
          </p:cNvPr>
          <p:cNvSpPr txBox="1"/>
          <p:nvPr/>
        </p:nvSpPr>
        <p:spPr>
          <a:xfrm>
            <a:off x="-42671" y="401377"/>
            <a:ext cx="4750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Predicted Long/Lat</a:t>
            </a:r>
            <a:endParaRPr lang="en-NL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AC6DAB66-AFFB-438B-BACC-46E03BC1018E}"/>
              </a:ext>
            </a:extLst>
          </p:cNvPr>
          <p:cNvSpPr/>
          <p:nvPr/>
        </p:nvSpPr>
        <p:spPr>
          <a:xfrm>
            <a:off x="4433755" y="1045531"/>
            <a:ext cx="267255" cy="186431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5F213B-49E9-4B2C-8205-D81EA7016E9D}"/>
              </a:ext>
            </a:extLst>
          </p:cNvPr>
          <p:cNvSpPr/>
          <p:nvPr/>
        </p:nvSpPr>
        <p:spPr>
          <a:xfrm>
            <a:off x="4433755" y="1359473"/>
            <a:ext cx="267255" cy="186431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0EEDC02-6214-4552-AC57-E5B18B0A21F9}"/>
              </a:ext>
            </a:extLst>
          </p:cNvPr>
          <p:cNvSpPr txBox="1"/>
          <p:nvPr/>
        </p:nvSpPr>
        <p:spPr>
          <a:xfrm>
            <a:off x="4784192" y="954963"/>
            <a:ext cx="153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Actual value</a:t>
            </a:r>
            <a:endParaRPr lang="en-NL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6FDBF1-1522-4514-9560-30F90492D2BD}"/>
              </a:ext>
            </a:extLst>
          </p:cNvPr>
          <p:cNvSpPr txBox="1"/>
          <p:nvPr/>
        </p:nvSpPr>
        <p:spPr>
          <a:xfrm>
            <a:off x="4773921" y="1310648"/>
            <a:ext cx="15358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Predictions</a:t>
            </a:r>
            <a:endParaRPr lang="en-NL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9E9C6C-A554-4CB6-9525-76FABEB9E5BE}"/>
              </a:ext>
            </a:extLst>
          </p:cNvPr>
          <p:cNvSpPr txBox="1"/>
          <p:nvPr/>
        </p:nvSpPr>
        <p:spPr>
          <a:xfrm>
            <a:off x="5692260" y="395209"/>
            <a:ext cx="47502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>
                    <a:lumMod val="50000"/>
                  </a:schemeClr>
                </a:solidFill>
              </a:rPr>
              <a:t>Error coordinate distance</a:t>
            </a:r>
            <a:endParaRPr lang="en-NL" sz="22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A4DACF2-9E79-45E4-AD46-570C2BDB572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21"/>
          <a:stretch/>
        </p:blipFill>
        <p:spPr>
          <a:xfrm>
            <a:off x="5855196" y="852123"/>
            <a:ext cx="6326955" cy="542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5725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1DC9-D026-4CE4-9148-6AF3FAC76D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816746"/>
            <a:ext cx="11029616" cy="632880"/>
          </a:xfrm>
        </p:spPr>
        <p:txBody>
          <a:bodyPr/>
          <a:lstStyle/>
          <a:p>
            <a:r>
              <a:rPr lang="en-US" dirty="0"/>
              <a:t>Recommendations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AC5C58D-F4B9-4809-BCD1-140E3E356FAD}"/>
              </a:ext>
            </a:extLst>
          </p:cNvPr>
          <p:cNvSpPr/>
          <p:nvPr/>
        </p:nvSpPr>
        <p:spPr>
          <a:xfrm>
            <a:off x="488268" y="2139519"/>
            <a:ext cx="3413467" cy="165346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Balanced Dataset</a:t>
            </a:r>
            <a:endParaRPr lang="en-NL" sz="24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E0A899B-A2CA-4993-A02C-EFF89BA394D1}"/>
              </a:ext>
            </a:extLst>
          </p:cNvPr>
          <p:cNvSpPr/>
          <p:nvPr/>
        </p:nvSpPr>
        <p:spPr>
          <a:xfrm>
            <a:off x="5011441" y="4482138"/>
            <a:ext cx="3413467" cy="165346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Planimetry, materials</a:t>
            </a:r>
            <a:endParaRPr lang="en-NL" sz="24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AAF7422-34B0-4E98-8B84-29CB9302DB75}"/>
              </a:ext>
            </a:extLst>
          </p:cNvPr>
          <p:cNvSpPr/>
          <p:nvPr/>
        </p:nvSpPr>
        <p:spPr>
          <a:xfrm>
            <a:off x="488268" y="4482138"/>
            <a:ext cx="3413467" cy="165346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Known location of WAPS</a:t>
            </a:r>
            <a:endParaRPr lang="en-NL" sz="24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846B530-FC18-44E7-A3AD-998114EDE74D}"/>
              </a:ext>
            </a:extLst>
          </p:cNvPr>
          <p:cNvSpPr/>
          <p:nvPr/>
        </p:nvSpPr>
        <p:spPr>
          <a:xfrm>
            <a:off x="5011441" y="2139519"/>
            <a:ext cx="3413467" cy="1653466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Wi-fi device locator</a:t>
            </a:r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212863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764599-3AAD-4013-8BD6-18020118F31F}"/>
              </a:ext>
            </a:extLst>
          </p:cNvPr>
          <p:cNvSpPr txBox="1"/>
          <p:nvPr/>
        </p:nvSpPr>
        <p:spPr>
          <a:xfrm>
            <a:off x="413553" y="427454"/>
            <a:ext cx="3091647" cy="11918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Triangulation of Wi-fi signals </a:t>
            </a:r>
            <a:endParaRPr lang="en-NL" sz="32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009D3C-DAE6-48DF-886D-C98AA8869730}"/>
              </a:ext>
            </a:extLst>
          </p:cNvPr>
          <p:cNvGrpSpPr/>
          <p:nvPr/>
        </p:nvGrpSpPr>
        <p:grpSpPr>
          <a:xfrm>
            <a:off x="3787898" y="1292920"/>
            <a:ext cx="5437874" cy="5000154"/>
            <a:chOff x="4105850" y="-24408"/>
            <a:chExt cx="4168067" cy="388398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9391BED-0583-47BC-A591-9D412B374D74}"/>
                </a:ext>
              </a:extLst>
            </p:cNvPr>
            <p:cNvGrpSpPr/>
            <p:nvPr/>
          </p:nvGrpSpPr>
          <p:grpSpPr>
            <a:xfrm>
              <a:off x="4105850" y="-24408"/>
              <a:ext cx="4168067" cy="3883981"/>
              <a:chOff x="1082629" y="126110"/>
              <a:chExt cx="4168067" cy="388398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8DC05A5-6512-40B0-B6BB-A9C0DC7427DF}"/>
                  </a:ext>
                </a:extLst>
              </p:cNvPr>
              <p:cNvSpPr/>
              <p:nvPr/>
            </p:nvSpPr>
            <p:spPr>
              <a:xfrm>
                <a:off x="1082629" y="126110"/>
                <a:ext cx="4168067" cy="388398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  <a:endParaRPr lang="en-NL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0986F7-F770-485E-AC19-921472A75B2C}"/>
                  </a:ext>
                </a:extLst>
              </p:cNvPr>
              <p:cNvSpPr txBox="1"/>
              <p:nvPr/>
            </p:nvSpPr>
            <p:spPr>
              <a:xfrm>
                <a:off x="2420441" y="1749643"/>
                <a:ext cx="128726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bg2">
                        <a:lumMod val="75000"/>
                      </a:schemeClr>
                    </a:solidFill>
                  </a:rPr>
                  <a:t>WAP</a:t>
                </a:r>
                <a:r>
                  <a:rPr lang="en-US" sz="1500" b="1" dirty="0">
                    <a:solidFill>
                      <a:schemeClr val="bg2">
                        <a:lumMod val="75000"/>
                      </a:schemeClr>
                    </a:solidFill>
                  </a:rPr>
                  <a:t>001</a:t>
                </a:r>
                <a:endParaRPr lang="en-NL" sz="15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pic>
          <p:nvPicPr>
            <p:cNvPr id="18" name="Graphic 17" descr="Man">
              <a:extLst>
                <a:ext uri="{FF2B5EF4-FFF2-40B4-BE49-F238E27FC236}">
                  <a16:creationId xmlns:a16="http://schemas.microsoft.com/office/drawing/2014/main" id="{BAA71D75-FC65-45B6-AC23-4E5B1275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000016" y="1214772"/>
              <a:ext cx="805863" cy="805863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D473D8-2F67-4112-BED5-2AF68D45C6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20772" y="1772870"/>
              <a:ext cx="694922" cy="149418"/>
            </a:xfrm>
            <a:prstGeom prst="line">
              <a:avLst/>
            </a:prstGeom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27" descr="Smart Phone">
              <a:extLst>
                <a:ext uri="{FF2B5EF4-FFF2-40B4-BE49-F238E27FC236}">
                  <a16:creationId xmlns:a16="http://schemas.microsoft.com/office/drawing/2014/main" id="{93A167A6-F6F0-40B0-9D78-5BBE399BF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7524">
              <a:off x="7537664" y="1520279"/>
              <a:ext cx="159873" cy="159872"/>
            </a:xfrm>
            <a:prstGeom prst="rect">
              <a:avLst/>
            </a:prstGeom>
          </p:spPr>
        </p:pic>
        <p:pic>
          <p:nvPicPr>
            <p:cNvPr id="30" name="Graphic 29" descr="Wireless router">
              <a:extLst>
                <a:ext uri="{FF2B5EF4-FFF2-40B4-BE49-F238E27FC236}">
                  <a16:creationId xmlns:a16="http://schemas.microsoft.com/office/drawing/2014/main" id="{E0A6370E-2922-4230-974F-301E5B13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20519" y="1772870"/>
              <a:ext cx="414504" cy="414504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33057F-F7E4-4FB8-A8F9-1E40113588FD}"/>
              </a:ext>
            </a:extLst>
          </p:cNvPr>
          <p:cNvCxnSpPr>
            <a:cxnSpLocks/>
            <a:endCxn id="34" idx="3"/>
          </p:cNvCxnSpPr>
          <p:nvPr/>
        </p:nvCxnSpPr>
        <p:spPr>
          <a:xfrm flipH="1">
            <a:off x="5572936" y="4140321"/>
            <a:ext cx="540783" cy="49345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4BA2274-2EE1-4ADB-A8D7-32D135E6E3B4}"/>
              </a:ext>
            </a:extLst>
          </p:cNvPr>
          <p:cNvGrpSpPr/>
          <p:nvPr/>
        </p:nvGrpSpPr>
        <p:grpSpPr>
          <a:xfrm>
            <a:off x="4687586" y="4190730"/>
            <a:ext cx="885350" cy="886093"/>
            <a:chOff x="4687586" y="4190730"/>
            <a:chExt cx="885350" cy="886093"/>
          </a:xfrm>
        </p:grpSpPr>
        <p:pic>
          <p:nvPicPr>
            <p:cNvPr id="34" name="Graphic 33" descr="Man">
              <a:extLst>
                <a:ext uri="{FF2B5EF4-FFF2-40B4-BE49-F238E27FC236}">
                  <a16:creationId xmlns:a16="http://schemas.microsoft.com/office/drawing/2014/main" id="{6A57301B-B12E-4130-B57A-0B533B12D2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7586" y="4190730"/>
              <a:ext cx="885350" cy="886093"/>
            </a:xfrm>
            <a:prstGeom prst="rect">
              <a:avLst/>
            </a:prstGeom>
          </p:spPr>
        </p:pic>
        <p:pic>
          <p:nvPicPr>
            <p:cNvPr id="36" name="Graphic 35" descr="Smart Phone">
              <a:extLst>
                <a:ext uri="{FF2B5EF4-FFF2-40B4-BE49-F238E27FC236}">
                  <a16:creationId xmlns:a16="http://schemas.microsoft.com/office/drawing/2014/main" id="{B2CF27CB-BF5D-4BDA-9843-6F82F4E08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7524">
              <a:off x="5267874" y="4493082"/>
              <a:ext cx="210819" cy="210996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82DB852-DFD3-4A9E-A7B9-00F4D9B2F901}"/>
              </a:ext>
            </a:extLst>
          </p:cNvPr>
          <p:cNvGrpSpPr/>
          <p:nvPr/>
        </p:nvGrpSpPr>
        <p:grpSpPr>
          <a:xfrm>
            <a:off x="6255950" y="1975831"/>
            <a:ext cx="885350" cy="886093"/>
            <a:chOff x="4687586" y="4190730"/>
            <a:chExt cx="885350" cy="886093"/>
          </a:xfrm>
        </p:grpSpPr>
        <p:pic>
          <p:nvPicPr>
            <p:cNvPr id="41" name="Graphic 40" descr="Man">
              <a:extLst>
                <a:ext uri="{FF2B5EF4-FFF2-40B4-BE49-F238E27FC236}">
                  <a16:creationId xmlns:a16="http://schemas.microsoft.com/office/drawing/2014/main" id="{E42CD630-15F0-42B0-9544-CDD1325F1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7586" y="4190730"/>
              <a:ext cx="885350" cy="886093"/>
            </a:xfrm>
            <a:prstGeom prst="rect">
              <a:avLst/>
            </a:prstGeom>
          </p:spPr>
        </p:pic>
        <p:pic>
          <p:nvPicPr>
            <p:cNvPr id="43" name="Graphic 42" descr="Smart Phone">
              <a:extLst>
                <a:ext uri="{FF2B5EF4-FFF2-40B4-BE49-F238E27FC236}">
                  <a16:creationId xmlns:a16="http://schemas.microsoft.com/office/drawing/2014/main" id="{300BEC9C-569F-47C7-9A06-F067203F75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7524">
              <a:off x="5267874" y="4493082"/>
              <a:ext cx="210819" cy="210996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1AB42B7-B3CD-433F-ACE2-1BF1FFF8AAEF}"/>
              </a:ext>
            </a:extLst>
          </p:cNvPr>
          <p:cNvGrpSpPr/>
          <p:nvPr/>
        </p:nvGrpSpPr>
        <p:grpSpPr>
          <a:xfrm>
            <a:off x="7055398" y="4856384"/>
            <a:ext cx="885350" cy="886093"/>
            <a:chOff x="4687586" y="4190730"/>
            <a:chExt cx="885350" cy="886093"/>
          </a:xfrm>
        </p:grpSpPr>
        <p:pic>
          <p:nvPicPr>
            <p:cNvPr id="45" name="Graphic 44" descr="Man">
              <a:extLst>
                <a:ext uri="{FF2B5EF4-FFF2-40B4-BE49-F238E27FC236}">
                  <a16:creationId xmlns:a16="http://schemas.microsoft.com/office/drawing/2014/main" id="{C36B9485-9A41-494D-9B55-6BF75F789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7586" y="4190730"/>
              <a:ext cx="885350" cy="886093"/>
            </a:xfrm>
            <a:prstGeom prst="rect">
              <a:avLst/>
            </a:prstGeom>
          </p:spPr>
        </p:pic>
        <p:pic>
          <p:nvPicPr>
            <p:cNvPr id="46" name="Graphic 45" descr="Smart Phone">
              <a:extLst>
                <a:ext uri="{FF2B5EF4-FFF2-40B4-BE49-F238E27FC236}">
                  <a16:creationId xmlns:a16="http://schemas.microsoft.com/office/drawing/2014/main" id="{C8160063-EEAB-47E6-AFFE-B1BC4BC11C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7524">
              <a:off x="5267874" y="4493082"/>
              <a:ext cx="210819" cy="210996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A067C90-B0B5-4808-8325-172626953A39}"/>
              </a:ext>
            </a:extLst>
          </p:cNvPr>
          <p:cNvGrpSpPr/>
          <p:nvPr/>
        </p:nvGrpSpPr>
        <p:grpSpPr>
          <a:xfrm>
            <a:off x="5064192" y="996554"/>
            <a:ext cx="885350" cy="886093"/>
            <a:chOff x="4687586" y="4190730"/>
            <a:chExt cx="885350" cy="886093"/>
          </a:xfrm>
        </p:grpSpPr>
        <p:pic>
          <p:nvPicPr>
            <p:cNvPr id="48" name="Graphic 47" descr="Man">
              <a:extLst>
                <a:ext uri="{FF2B5EF4-FFF2-40B4-BE49-F238E27FC236}">
                  <a16:creationId xmlns:a16="http://schemas.microsoft.com/office/drawing/2014/main" id="{2CA241BD-7A2E-4445-9F3B-02E5476C6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687586" y="4190730"/>
              <a:ext cx="885350" cy="886093"/>
            </a:xfrm>
            <a:prstGeom prst="rect">
              <a:avLst/>
            </a:prstGeom>
          </p:spPr>
        </p:pic>
        <p:pic>
          <p:nvPicPr>
            <p:cNvPr id="49" name="Graphic 48" descr="Smart Phone">
              <a:extLst>
                <a:ext uri="{FF2B5EF4-FFF2-40B4-BE49-F238E27FC236}">
                  <a16:creationId xmlns:a16="http://schemas.microsoft.com/office/drawing/2014/main" id="{19CAC93A-5579-4E65-B6D9-F1BECAA46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7524">
              <a:off x="5267874" y="4493082"/>
              <a:ext cx="210819" cy="210996"/>
            </a:xfrm>
            <a:prstGeom prst="rect">
              <a:avLst/>
            </a:prstGeom>
          </p:spPr>
        </p:pic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4671C0C9-B64D-4B0D-B550-5F9C95C04744}"/>
              </a:ext>
            </a:extLst>
          </p:cNvPr>
          <p:cNvCxnSpPr>
            <a:cxnSpLocks/>
          </p:cNvCxnSpPr>
          <p:nvPr/>
        </p:nvCxnSpPr>
        <p:spPr>
          <a:xfrm>
            <a:off x="6701528" y="4166955"/>
            <a:ext cx="590377" cy="66414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0CE56E77-7563-45E1-9892-32CA1C4AC8F8}"/>
              </a:ext>
            </a:extLst>
          </p:cNvPr>
          <p:cNvCxnSpPr>
            <a:cxnSpLocks/>
          </p:cNvCxnSpPr>
          <p:nvPr/>
        </p:nvCxnSpPr>
        <p:spPr>
          <a:xfrm>
            <a:off x="5570174" y="1975831"/>
            <a:ext cx="685776" cy="145316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398220B-23C8-40DC-A0AA-0AADB634D284}"/>
              </a:ext>
            </a:extLst>
          </p:cNvPr>
          <p:cNvCxnSpPr>
            <a:cxnSpLocks/>
          </p:cNvCxnSpPr>
          <p:nvPr/>
        </p:nvCxnSpPr>
        <p:spPr>
          <a:xfrm flipH="1">
            <a:off x="6525084" y="2959238"/>
            <a:ext cx="93640" cy="540786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5F28862A-86F5-4B9D-9349-DACECFF6ED52}"/>
              </a:ext>
            </a:extLst>
          </p:cNvPr>
          <p:cNvCxnSpPr>
            <a:cxnSpLocks/>
            <a:endCxn id="30" idx="1"/>
          </p:cNvCxnSpPr>
          <p:nvPr/>
        </p:nvCxnSpPr>
        <p:spPr>
          <a:xfrm flipV="1">
            <a:off x="3787898" y="3873509"/>
            <a:ext cx="2367510" cy="52158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F43A641-D645-4CDC-ACAB-5B9CAE173D2B}"/>
              </a:ext>
            </a:extLst>
          </p:cNvPr>
          <p:cNvSpPr txBox="1"/>
          <p:nvPr/>
        </p:nvSpPr>
        <p:spPr>
          <a:xfrm>
            <a:off x="3725286" y="3618846"/>
            <a:ext cx="1246367" cy="30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-100 dBm</a:t>
            </a:r>
            <a:endParaRPr lang="en-NL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836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764599-3AAD-4013-8BD6-18020118F31F}"/>
              </a:ext>
            </a:extLst>
          </p:cNvPr>
          <p:cNvSpPr txBox="1"/>
          <p:nvPr/>
        </p:nvSpPr>
        <p:spPr>
          <a:xfrm>
            <a:off x="413553" y="427454"/>
            <a:ext cx="3091647" cy="11918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Triangulation of Wi-fi signals </a:t>
            </a:r>
            <a:endParaRPr lang="en-NL" sz="3200" dirty="0">
              <a:latin typeface="+mj-lt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E009D3C-DAE6-48DF-886D-C98AA8869730}"/>
              </a:ext>
            </a:extLst>
          </p:cNvPr>
          <p:cNvGrpSpPr/>
          <p:nvPr/>
        </p:nvGrpSpPr>
        <p:grpSpPr>
          <a:xfrm>
            <a:off x="3876675" y="418577"/>
            <a:ext cx="6274171" cy="6131316"/>
            <a:chOff x="4105850" y="-31304"/>
            <a:chExt cx="6480036" cy="6327188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9391BED-0583-47BC-A591-9D412B374D74}"/>
                </a:ext>
              </a:extLst>
            </p:cNvPr>
            <p:cNvGrpSpPr/>
            <p:nvPr/>
          </p:nvGrpSpPr>
          <p:grpSpPr>
            <a:xfrm>
              <a:off x="4105850" y="-31304"/>
              <a:ext cx="6480036" cy="6327188"/>
              <a:chOff x="1082629" y="119214"/>
              <a:chExt cx="6480036" cy="6327188"/>
            </a:xfrm>
          </p:grpSpPr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1104260C-C3BE-4AA1-85E1-08B19EE7242D}"/>
                  </a:ext>
                </a:extLst>
              </p:cNvPr>
              <p:cNvSpPr/>
              <p:nvPr/>
            </p:nvSpPr>
            <p:spPr>
              <a:xfrm>
                <a:off x="3394598" y="2562421"/>
                <a:ext cx="4168067" cy="388398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38DC05A5-6512-40B0-B6BB-A9C0DC7427DF}"/>
                  </a:ext>
                </a:extLst>
              </p:cNvPr>
              <p:cNvSpPr/>
              <p:nvPr/>
            </p:nvSpPr>
            <p:spPr>
              <a:xfrm>
                <a:off x="1082629" y="119214"/>
                <a:ext cx="4168067" cy="3883981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NL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00986F7-F770-485E-AC19-921472A75B2C}"/>
                  </a:ext>
                </a:extLst>
              </p:cNvPr>
              <p:cNvSpPr txBox="1"/>
              <p:nvPr/>
            </p:nvSpPr>
            <p:spPr>
              <a:xfrm>
                <a:off x="2391698" y="1616263"/>
                <a:ext cx="1287262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500" dirty="0">
                    <a:solidFill>
                      <a:schemeClr val="bg2">
                        <a:lumMod val="75000"/>
                      </a:schemeClr>
                    </a:solidFill>
                  </a:rPr>
                  <a:t>WAP</a:t>
                </a:r>
                <a:r>
                  <a:rPr lang="en-US" sz="1500" b="1" dirty="0">
                    <a:solidFill>
                      <a:schemeClr val="bg2">
                        <a:lumMod val="75000"/>
                      </a:schemeClr>
                    </a:solidFill>
                  </a:rPr>
                  <a:t>001</a:t>
                </a:r>
                <a:endParaRPr lang="en-NL" sz="1500" b="1" dirty="0">
                  <a:solidFill>
                    <a:schemeClr val="bg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7AB4992-1E38-43C4-A141-8D0754F3385C}"/>
                </a:ext>
              </a:extLst>
            </p:cNvPr>
            <p:cNvSpPr txBox="1"/>
            <p:nvPr/>
          </p:nvSpPr>
          <p:spPr>
            <a:xfrm>
              <a:off x="8037756" y="4710007"/>
              <a:ext cx="12872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2">
                      <a:lumMod val="75000"/>
                    </a:schemeClr>
                  </a:solidFill>
                </a:rPr>
                <a:t>WAP</a:t>
              </a:r>
              <a:r>
                <a:rPr lang="en-US" sz="1500" b="1" dirty="0">
                  <a:solidFill>
                    <a:schemeClr val="bg2">
                      <a:lumMod val="75000"/>
                    </a:schemeClr>
                  </a:solidFill>
                </a:rPr>
                <a:t>003</a:t>
              </a:r>
              <a:endParaRPr lang="en-NL" sz="15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  <p:pic>
          <p:nvPicPr>
            <p:cNvPr id="18" name="Graphic 17" descr="Man">
              <a:extLst>
                <a:ext uri="{FF2B5EF4-FFF2-40B4-BE49-F238E27FC236}">
                  <a16:creationId xmlns:a16="http://schemas.microsoft.com/office/drawing/2014/main" id="{BAA71D75-FC65-45B6-AC23-4E5B1275A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59555" y="1619921"/>
              <a:ext cx="914400" cy="914400"/>
            </a:xfrm>
            <a:prstGeom prst="rect">
              <a:avLst/>
            </a:prstGeom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7D473D8-2F67-4112-BED5-2AF68D45C672}"/>
                </a:ext>
              </a:extLst>
            </p:cNvPr>
            <p:cNvCxnSpPr>
              <a:cxnSpLocks/>
              <a:endCxn id="18" idx="2"/>
            </p:cNvCxnSpPr>
            <p:nvPr/>
          </p:nvCxnSpPr>
          <p:spPr>
            <a:xfrm>
              <a:off x="6335024" y="2017322"/>
              <a:ext cx="1881731" cy="517000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405D3EBC-E2E6-4EAC-961F-5074C96A2957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8216755" y="2534322"/>
              <a:ext cx="252575" cy="1913919"/>
            </a:xfrm>
            <a:prstGeom prst="line">
              <a:avLst/>
            </a:prstGeom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phic 27" descr="Smart Phone">
              <a:extLst>
                <a:ext uri="{FF2B5EF4-FFF2-40B4-BE49-F238E27FC236}">
                  <a16:creationId xmlns:a16="http://schemas.microsoft.com/office/drawing/2014/main" id="{93A167A6-F6F0-40B0-9D78-5BBE399BF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117524">
              <a:off x="8320896" y="1968253"/>
              <a:ext cx="217736" cy="217737"/>
            </a:xfrm>
            <a:prstGeom prst="rect">
              <a:avLst/>
            </a:prstGeom>
          </p:spPr>
        </p:pic>
        <p:pic>
          <p:nvPicPr>
            <p:cNvPr id="30" name="Graphic 29" descr="Wireless router">
              <a:extLst>
                <a:ext uri="{FF2B5EF4-FFF2-40B4-BE49-F238E27FC236}">
                  <a16:creationId xmlns:a16="http://schemas.microsoft.com/office/drawing/2014/main" id="{E0A6370E-2922-4230-974F-301E5B1309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20519" y="1772870"/>
              <a:ext cx="414504" cy="414504"/>
            </a:xfrm>
            <a:prstGeom prst="rect">
              <a:avLst/>
            </a:prstGeom>
          </p:spPr>
        </p:pic>
        <p:pic>
          <p:nvPicPr>
            <p:cNvPr id="31" name="Graphic 30" descr="Wireless router">
              <a:extLst>
                <a:ext uri="{FF2B5EF4-FFF2-40B4-BE49-F238E27FC236}">
                  <a16:creationId xmlns:a16="http://schemas.microsoft.com/office/drawing/2014/main" id="{48DB2EEA-6579-46B0-BD92-1BD5EEA7B98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15084" y="4373251"/>
              <a:ext cx="414504" cy="414504"/>
            </a:xfrm>
            <a:prstGeom prst="rect">
              <a:avLst/>
            </a:prstGeom>
          </p:spPr>
        </p:pic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733057F-F7E4-4FB8-A8F9-1E40113588FD}"/>
              </a:ext>
            </a:extLst>
          </p:cNvPr>
          <p:cNvCxnSpPr>
            <a:cxnSpLocks/>
            <a:stCxn id="30" idx="2"/>
          </p:cNvCxnSpPr>
          <p:nvPr/>
        </p:nvCxnSpPr>
        <p:spPr>
          <a:xfrm>
            <a:off x="5834362" y="2568571"/>
            <a:ext cx="339622" cy="1586941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2029CE9-9E69-4555-B14F-1CE9AF2168F4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6245373" y="4182321"/>
            <a:ext cx="1706812" cy="70529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Graphic 33" descr="Man">
            <a:extLst>
              <a:ext uri="{FF2B5EF4-FFF2-40B4-BE49-F238E27FC236}">
                <a16:creationId xmlns:a16="http://schemas.microsoft.com/office/drawing/2014/main" id="{6A57301B-B12E-4130-B57A-0B533B12D2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37609" y="3370919"/>
            <a:ext cx="885350" cy="886093"/>
          </a:xfrm>
          <a:prstGeom prst="rect">
            <a:avLst/>
          </a:prstGeom>
        </p:spPr>
      </p:pic>
      <p:pic>
        <p:nvPicPr>
          <p:cNvPr id="36" name="Graphic 35" descr="Smart Phone">
            <a:extLst>
              <a:ext uri="{FF2B5EF4-FFF2-40B4-BE49-F238E27FC236}">
                <a16:creationId xmlns:a16="http://schemas.microsoft.com/office/drawing/2014/main" id="{B2CF27CB-BF5D-4BDA-9843-6F82F4E084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7524">
            <a:off x="6270314" y="3723483"/>
            <a:ext cx="210819" cy="2109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B16D09-70BE-451B-9966-E70967AAE6C9}"/>
              </a:ext>
            </a:extLst>
          </p:cNvPr>
          <p:cNvSpPr txBox="1"/>
          <p:nvPr/>
        </p:nvSpPr>
        <p:spPr>
          <a:xfrm>
            <a:off x="6823627" y="2763094"/>
            <a:ext cx="1835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accent1"/>
                </a:solidFill>
              </a:rPr>
              <a:t>?</a:t>
            </a:r>
            <a:endParaRPr lang="en-NL" sz="6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16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B764599-3AAD-4013-8BD6-18020118F31F}"/>
              </a:ext>
            </a:extLst>
          </p:cNvPr>
          <p:cNvSpPr txBox="1"/>
          <p:nvPr/>
        </p:nvSpPr>
        <p:spPr>
          <a:xfrm>
            <a:off x="413553" y="427454"/>
            <a:ext cx="3091647" cy="1191816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Triangulation of Wi-fi signals </a:t>
            </a:r>
            <a:endParaRPr lang="en-NL" sz="3200" dirty="0">
              <a:latin typeface="+mj-lt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9391BED-0583-47BC-A591-9D412B374D74}"/>
              </a:ext>
            </a:extLst>
          </p:cNvPr>
          <p:cNvGrpSpPr/>
          <p:nvPr/>
        </p:nvGrpSpPr>
        <p:grpSpPr>
          <a:xfrm>
            <a:off x="3851167" y="427454"/>
            <a:ext cx="7707139" cy="6132035"/>
            <a:chOff x="1082629" y="119214"/>
            <a:chExt cx="7960022" cy="6327930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104260C-C3BE-4AA1-85E1-08B19EE7242D}"/>
                </a:ext>
              </a:extLst>
            </p:cNvPr>
            <p:cNvSpPr/>
            <p:nvPr/>
          </p:nvSpPr>
          <p:spPr>
            <a:xfrm>
              <a:off x="3391542" y="2563163"/>
              <a:ext cx="4168067" cy="388398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38DC05A5-6512-40B0-B6BB-A9C0DC7427DF}"/>
                </a:ext>
              </a:extLst>
            </p:cNvPr>
            <p:cNvSpPr/>
            <p:nvPr/>
          </p:nvSpPr>
          <p:spPr>
            <a:xfrm>
              <a:off x="1082629" y="119214"/>
              <a:ext cx="4168067" cy="388398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FCED01-47A6-4CCE-9320-7FE265F1C2B3}"/>
                </a:ext>
              </a:extLst>
            </p:cNvPr>
            <p:cNvSpPr/>
            <p:nvPr/>
          </p:nvSpPr>
          <p:spPr>
            <a:xfrm>
              <a:off x="4874584" y="607251"/>
              <a:ext cx="4168067" cy="388398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0986F7-F770-485E-AC19-921472A75B2C}"/>
                </a:ext>
              </a:extLst>
            </p:cNvPr>
            <p:cNvSpPr txBox="1"/>
            <p:nvPr/>
          </p:nvSpPr>
          <p:spPr>
            <a:xfrm>
              <a:off x="2391698" y="1616263"/>
              <a:ext cx="128726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500" dirty="0">
                  <a:solidFill>
                    <a:schemeClr val="bg2">
                      <a:lumMod val="75000"/>
                    </a:schemeClr>
                  </a:solidFill>
                </a:rPr>
                <a:t>WAP</a:t>
              </a:r>
              <a:r>
                <a:rPr lang="en-US" sz="1500" b="1" dirty="0">
                  <a:solidFill>
                    <a:schemeClr val="bg2">
                      <a:lumMod val="75000"/>
                    </a:schemeClr>
                  </a:solidFill>
                </a:rPr>
                <a:t>001</a:t>
              </a:r>
              <a:endParaRPr lang="en-NL" sz="1500" b="1" dirty="0">
                <a:solidFill>
                  <a:schemeClr val="bg2">
                    <a:lumMod val="75000"/>
                  </a:schemeClr>
                </a:solidFill>
              </a:endParaRP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47AB4992-1E38-43C4-A141-8D0754F3385C}"/>
              </a:ext>
            </a:extLst>
          </p:cNvPr>
          <p:cNvSpPr txBox="1"/>
          <p:nvPr/>
        </p:nvSpPr>
        <p:spPr>
          <a:xfrm>
            <a:off x="7683668" y="5021987"/>
            <a:ext cx="1246367" cy="357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75000"/>
                  </a:schemeClr>
                </a:solidFill>
              </a:rPr>
              <a:t>WAP</a:t>
            </a:r>
            <a:r>
              <a:rPr lang="en-US" sz="1500" b="1" dirty="0">
                <a:solidFill>
                  <a:schemeClr val="bg2">
                    <a:lumMod val="75000"/>
                  </a:schemeClr>
                </a:solidFill>
              </a:rPr>
              <a:t>003</a:t>
            </a:r>
            <a:endParaRPr lang="en-NL" sz="15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18" name="Graphic 17" descr="Man">
            <a:extLst>
              <a:ext uri="{FF2B5EF4-FFF2-40B4-BE49-F238E27FC236}">
                <a16:creationId xmlns:a16="http://schemas.microsoft.com/office/drawing/2014/main" id="{BAA71D75-FC65-45B6-AC23-4E5B1275A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63298" y="2539022"/>
            <a:ext cx="885350" cy="88609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57D473D8-2F67-4112-BED5-2AF68D45C672}"/>
              </a:ext>
            </a:extLst>
          </p:cNvPr>
          <p:cNvCxnSpPr>
            <a:cxnSpLocks/>
          </p:cNvCxnSpPr>
          <p:nvPr/>
        </p:nvCxnSpPr>
        <p:spPr>
          <a:xfrm>
            <a:off x="6119240" y="2514604"/>
            <a:ext cx="1376825" cy="750109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05D3EBC-E2E6-4EAC-961F-5074C96A2957}"/>
              </a:ext>
            </a:extLst>
          </p:cNvPr>
          <p:cNvCxnSpPr>
            <a:cxnSpLocks/>
          </p:cNvCxnSpPr>
          <p:nvPr/>
        </p:nvCxnSpPr>
        <p:spPr>
          <a:xfrm>
            <a:off x="7611245" y="3379727"/>
            <a:ext cx="489102" cy="139941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68475A9-3142-4188-A5D3-62F7EBBF64FA}"/>
              </a:ext>
            </a:extLst>
          </p:cNvPr>
          <p:cNvCxnSpPr>
            <a:cxnSpLocks/>
          </p:cNvCxnSpPr>
          <p:nvPr/>
        </p:nvCxnSpPr>
        <p:spPr>
          <a:xfrm flipV="1">
            <a:off x="7730397" y="2974344"/>
            <a:ext cx="1558714" cy="344455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C7403D15-2510-4E1A-AA87-9E6C974EA06A}"/>
              </a:ext>
            </a:extLst>
          </p:cNvPr>
          <p:cNvSpPr txBox="1"/>
          <p:nvPr/>
        </p:nvSpPr>
        <p:spPr>
          <a:xfrm>
            <a:off x="6035029" y="2960262"/>
            <a:ext cx="1246367" cy="30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-92 dBm</a:t>
            </a:r>
            <a:endParaRPr lang="en-NL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5EB7FB2-0B15-4295-BD52-10EFCF50867D}"/>
              </a:ext>
            </a:extLst>
          </p:cNvPr>
          <p:cNvSpPr txBox="1"/>
          <p:nvPr/>
        </p:nvSpPr>
        <p:spPr>
          <a:xfrm>
            <a:off x="8395157" y="3149624"/>
            <a:ext cx="1246367" cy="30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-100 dBm</a:t>
            </a:r>
            <a:endParaRPr lang="en-NL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D114C4-7C6A-4465-93AD-27647007EC27}"/>
              </a:ext>
            </a:extLst>
          </p:cNvPr>
          <p:cNvSpPr txBox="1"/>
          <p:nvPr/>
        </p:nvSpPr>
        <p:spPr>
          <a:xfrm>
            <a:off x="7174298" y="4215616"/>
            <a:ext cx="1246367" cy="306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2">
                    <a:lumMod val="75000"/>
                  </a:schemeClr>
                </a:solidFill>
              </a:rPr>
              <a:t>-84 dBm</a:t>
            </a:r>
            <a:endParaRPr lang="en-NL" sz="1200" b="1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28" name="Graphic 27" descr="Smart Phone">
            <a:extLst>
              <a:ext uri="{FF2B5EF4-FFF2-40B4-BE49-F238E27FC236}">
                <a16:creationId xmlns:a16="http://schemas.microsoft.com/office/drawing/2014/main" id="{93A167A6-F6F0-40B0-9D78-5BBE399BF0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117524">
            <a:off x="7732911" y="2887471"/>
            <a:ext cx="210819" cy="210996"/>
          </a:xfrm>
          <a:prstGeom prst="rect">
            <a:avLst/>
          </a:prstGeom>
        </p:spPr>
      </p:pic>
      <p:pic>
        <p:nvPicPr>
          <p:cNvPr id="30" name="Graphic 29" descr="Wireless router">
            <a:extLst>
              <a:ext uri="{FF2B5EF4-FFF2-40B4-BE49-F238E27FC236}">
                <a16:creationId xmlns:a16="http://schemas.microsoft.com/office/drawing/2014/main" id="{E0A6370E-2922-4230-974F-301E5B130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3694" y="2175776"/>
            <a:ext cx="401336" cy="401672"/>
          </a:xfrm>
          <a:prstGeom prst="rect">
            <a:avLst/>
          </a:prstGeom>
        </p:spPr>
      </p:pic>
      <p:pic>
        <p:nvPicPr>
          <p:cNvPr id="31" name="Graphic 30" descr="Wireless router">
            <a:extLst>
              <a:ext uri="{FF2B5EF4-FFF2-40B4-BE49-F238E27FC236}">
                <a16:creationId xmlns:a16="http://schemas.microsoft.com/office/drawing/2014/main" id="{48DB2EEA-6579-46B0-BD92-1BD5EEA7B98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52185" y="4695656"/>
            <a:ext cx="401336" cy="401672"/>
          </a:xfrm>
          <a:prstGeom prst="rect">
            <a:avLst/>
          </a:prstGeom>
        </p:spPr>
      </p:pic>
      <p:pic>
        <p:nvPicPr>
          <p:cNvPr id="32" name="Graphic 31" descr="Wireless router">
            <a:extLst>
              <a:ext uri="{FF2B5EF4-FFF2-40B4-BE49-F238E27FC236}">
                <a16:creationId xmlns:a16="http://schemas.microsoft.com/office/drawing/2014/main" id="{763BCD21-B44F-4ABC-9E60-98D4B4C0FA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365855" y="2648394"/>
            <a:ext cx="401336" cy="40167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6BA7E6B-91B3-4B05-9451-B7D22BBB3E98}"/>
              </a:ext>
            </a:extLst>
          </p:cNvPr>
          <p:cNvSpPr txBox="1"/>
          <p:nvPr/>
        </p:nvSpPr>
        <p:spPr>
          <a:xfrm>
            <a:off x="9600187" y="2820357"/>
            <a:ext cx="128726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dirty="0">
                <a:solidFill>
                  <a:schemeClr val="bg2">
                    <a:lumMod val="75000"/>
                  </a:schemeClr>
                </a:solidFill>
              </a:rPr>
              <a:t>WAP</a:t>
            </a:r>
            <a:r>
              <a:rPr lang="en-US" sz="1500" b="1" dirty="0">
                <a:solidFill>
                  <a:schemeClr val="bg2">
                    <a:lumMod val="75000"/>
                  </a:schemeClr>
                </a:solidFill>
              </a:rPr>
              <a:t>002</a:t>
            </a:r>
            <a:endParaRPr lang="en-NL" sz="1500" b="1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623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EA71-964E-4C3C-8539-1813594E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28010"/>
            <a:ext cx="11029616" cy="648119"/>
          </a:xfrm>
        </p:spPr>
        <p:txBody>
          <a:bodyPr/>
          <a:lstStyle/>
          <a:p>
            <a:r>
              <a:rPr lang="en-US" dirty="0"/>
              <a:t>Fingerprint System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86D0-E093-436A-9A73-6CB8CE604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753" y="2000446"/>
            <a:ext cx="5542591" cy="138124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Detailed radio-map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Model building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</a:t>
            </a: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Calibration phase</a:t>
            </a:r>
          </a:p>
          <a:p>
            <a:pPr marL="0" indent="0">
              <a:buNone/>
            </a:pP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sz="2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82384-E02C-4168-BEE5-E224B57D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894" y="2691069"/>
            <a:ext cx="4366116" cy="39751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1447C2-875E-46EB-930D-4CF5E41B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73" y="2606836"/>
            <a:ext cx="4551153" cy="4143588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2ED1E9-E776-4AB7-A8A1-6E6B3D6DAFFA}"/>
              </a:ext>
            </a:extLst>
          </p:cNvPr>
          <p:cNvSpPr txBox="1">
            <a:spLocks/>
          </p:cNvSpPr>
          <p:nvPr/>
        </p:nvSpPr>
        <p:spPr>
          <a:xfrm>
            <a:off x="6156654" y="2047754"/>
            <a:ext cx="5542591" cy="1381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Map comparison, applied model 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sym typeface="Wingdings" panose="05000000000000000000" pitchFamily="2" charset="2"/>
              </a:rPr>
              <a:t> Model testing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</a:t>
            </a:r>
            <a:r>
              <a:rPr lang="en-US" sz="2200" i="1" dirty="0">
                <a:solidFill>
                  <a:schemeClr val="bg1">
                    <a:lumMod val="50000"/>
                  </a:schemeClr>
                </a:solidFill>
              </a:rPr>
              <a:t>Validation phase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4711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8EA71-964E-4C3C-8539-1813594E2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828010"/>
            <a:ext cx="11029616" cy="648119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Fingerprint System</a:t>
            </a:r>
            <a:endParaRPr lang="en-NL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F86D0-E093-436A-9A73-6CB8CE604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863" y="2047755"/>
            <a:ext cx="5542591" cy="138124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Training set – 19937 observations and 529 variables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                         </a:t>
            </a:r>
            <a:r>
              <a:rPr lang="en-US" sz="2200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Calibration phase</a:t>
            </a:r>
          </a:p>
          <a:p>
            <a:pPr marL="0" indent="0">
              <a:buNone/>
            </a:pP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sz="2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282384-E02C-4168-BEE5-E224B57D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12" y="2691069"/>
            <a:ext cx="4366116" cy="39751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41447C2-875E-46EB-930D-4CF5E41B2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273" y="2603562"/>
            <a:ext cx="4551153" cy="414358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3744FED-9891-4B3B-80C0-8AD99B9E4587}"/>
              </a:ext>
            </a:extLst>
          </p:cNvPr>
          <p:cNvSpPr/>
          <p:nvPr/>
        </p:nvSpPr>
        <p:spPr>
          <a:xfrm>
            <a:off x="7707771" y="5656297"/>
            <a:ext cx="170329" cy="206189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AF4601E-8267-4224-A3C1-3266836EFADC}"/>
              </a:ext>
            </a:extLst>
          </p:cNvPr>
          <p:cNvSpPr/>
          <p:nvPr/>
        </p:nvSpPr>
        <p:spPr>
          <a:xfrm>
            <a:off x="9642592" y="4312024"/>
            <a:ext cx="234203" cy="242047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589C0BA-4AF7-4F7F-97C4-A87414E17785}"/>
              </a:ext>
            </a:extLst>
          </p:cNvPr>
          <p:cNvSpPr/>
          <p:nvPr/>
        </p:nvSpPr>
        <p:spPr>
          <a:xfrm>
            <a:off x="8621737" y="4933519"/>
            <a:ext cx="233082" cy="277906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72ED1E9-E776-4AB7-A8A1-6E6B3D6DAFFA}"/>
              </a:ext>
            </a:extLst>
          </p:cNvPr>
          <p:cNvSpPr txBox="1">
            <a:spLocks/>
          </p:cNvSpPr>
          <p:nvPr/>
        </p:nvSpPr>
        <p:spPr>
          <a:xfrm>
            <a:off x="6156654" y="2047754"/>
            <a:ext cx="5542591" cy="1381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Validation set – 1111 observations and 524 variables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                          </a:t>
            </a:r>
            <a:r>
              <a:rPr lang="en-US" sz="2200" i="1" dirty="0">
                <a:solidFill>
                  <a:schemeClr val="bg1">
                    <a:lumMod val="85000"/>
                  </a:schemeClr>
                </a:solidFill>
              </a:rPr>
              <a:t>Validation phase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33569C-9DC5-411F-9946-2FF09CE722B6}"/>
              </a:ext>
            </a:extLst>
          </p:cNvPr>
          <p:cNvSpPr/>
          <p:nvPr/>
        </p:nvSpPr>
        <p:spPr>
          <a:xfrm>
            <a:off x="485775" y="1870262"/>
            <a:ext cx="5610225" cy="48835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9436421-3973-4006-B4F5-CE7DD2AD2803}"/>
              </a:ext>
            </a:extLst>
          </p:cNvPr>
          <p:cNvSpPr txBox="1">
            <a:spLocks/>
          </p:cNvSpPr>
          <p:nvPr/>
        </p:nvSpPr>
        <p:spPr>
          <a:xfrm>
            <a:off x="354753" y="2000446"/>
            <a:ext cx="5542591" cy="13812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Training set – 19937 observations and 529 variables</a:t>
            </a:r>
          </a:p>
          <a:p>
            <a:pPr marL="0" indent="0">
              <a:buFont typeface="Wingdings 2" panose="05020102010507070707" pitchFamily="18" charset="2"/>
              <a:buNone/>
            </a:pP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                           </a:t>
            </a:r>
            <a:r>
              <a:rPr lang="en-US" sz="2200" i="1" dirty="0">
                <a:solidFill>
                  <a:schemeClr val="bg1">
                    <a:lumMod val="95000"/>
                  </a:schemeClr>
                </a:solidFill>
              </a:rPr>
              <a:t>Calibration phase</a:t>
            </a:r>
          </a:p>
          <a:p>
            <a:pPr marL="0" indent="0">
              <a:buFont typeface="Wingdings 2" panose="05020102010507070707" pitchFamily="18" charset="2"/>
              <a:buNone/>
            </a:pPr>
            <a:endParaRPr lang="en-US" sz="16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Font typeface="Wingdings 2" panose="05020102010507070707" pitchFamily="18" charset="2"/>
              <a:buNone/>
            </a:pPr>
            <a:endParaRPr lang="en-US" sz="2200" i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442B673-B12E-4254-BD5C-DCC4AD19F53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839084" y="2691069"/>
            <a:ext cx="4366116" cy="3975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008093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3DD1ED9-7847-4E1F-8455-6A5ECF6461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A3DFEF-67D3-4CCE-BFE8-397D542A4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4E4445D-D137-4867-B463-009D641E98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C80D46F-EE5E-4AF1-A8B9-B9948FF665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79958C0-67DC-4F86-AA91-C9BB89236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5E1B8D6-5183-4C9D-9631-F5831902A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B471B-95B0-4B03-AEB0-D375202CA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33" y="1507414"/>
            <a:ext cx="7628209" cy="370332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rgbClr val="FFFFFF"/>
                </a:solidFill>
              </a:rPr>
              <a:t>Pre-processing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5AA17EB-F169-483D-AF02-A7EC2B2D9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6259649"/>
            <a:ext cx="7628209" cy="1116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93E18B0-6B75-4819-8AF4-203AD4E0EA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84640" y="6259649"/>
            <a:ext cx="3546077" cy="111654"/>
          </a:xfrm>
          <a:prstGeom prst="rect">
            <a:avLst/>
          </a:prstGeom>
          <a:solidFill>
            <a:srgbClr val="FFFFFF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48784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5410DB3-0C86-49DB-867D-4957A8860A5F}"/>
              </a:ext>
            </a:extLst>
          </p:cNvPr>
          <p:cNvGrpSpPr/>
          <p:nvPr/>
        </p:nvGrpSpPr>
        <p:grpSpPr>
          <a:xfrm>
            <a:off x="480427" y="702156"/>
            <a:ext cx="6524055" cy="5830114"/>
            <a:chOff x="480427" y="702156"/>
            <a:chExt cx="6129923" cy="5830114"/>
          </a:xfrm>
        </p:grpSpPr>
        <p:pic>
          <p:nvPicPr>
            <p:cNvPr id="4" name="Picture 3" descr="A close up of a device&#10;&#10;Description automatically generated">
              <a:extLst>
                <a:ext uri="{FF2B5EF4-FFF2-40B4-BE49-F238E27FC236}">
                  <a16:creationId xmlns:a16="http://schemas.microsoft.com/office/drawing/2014/main" id="{A165E26E-BC56-4B70-9D00-3A662ACD7E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269"/>
            <a:stretch/>
          </p:blipFill>
          <p:spPr>
            <a:xfrm>
              <a:off x="480427" y="702156"/>
              <a:ext cx="6129923" cy="58301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E69B18-9EF6-4F63-9BBD-88BB924721FB}"/>
                </a:ext>
              </a:extLst>
            </p:cNvPr>
            <p:cNvSpPr/>
            <p:nvPr/>
          </p:nvSpPr>
          <p:spPr>
            <a:xfrm>
              <a:off x="723900" y="742950"/>
              <a:ext cx="504825" cy="5410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09A61F5-55D0-4544-BF7C-47E9B515CB87}"/>
              </a:ext>
            </a:extLst>
          </p:cNvPr>
          <p:cNvSpPr/>
          <p:nvPr/>
        </p:nvSpPr>
        <p:spPr>
          <a:xfrm>
            <a:off x="551787" y="220094"/>
            <a:ext cx="43996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Filter out the unlikely Wi-fi signals</a:t>
            </a:r>
            <a:endParaRPr lang="en-NL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526414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366658"/>
      </a:accent1>
      <a:accent2>
        <a:srgbClr val="8CB64A"/>
      </a:accent2>
      <a:accent3>
        <a:srgbClr val="88D5A9"/>
      </a:accent3>
      <a:accent4>
        <a:srgbClr val="969FA7"/>
      </a:accent4>
      <a:accent5>
        <a:srgbClr val="E8A844"/>
      </a:accent5>
      <a:accent6>
        <a:srgbClr val="A1561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4BEC0EAF-CF86-4D49-B83B-56CC62D3CFF1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9.png"/></Relationships>
</file>

<file path=ppt/webextensions/webextension1.xml><?xml version="1.0" encoding="utf-8"?>
<we:webextension xmlns:we="http://schemas.microsoft.com/office/webextensions/webextension/2010/11" id="{D5CA1B7E-6CAF-420D-A74B-824EA6619350}">
  <we:reference id="wa104379485" version="1.0.0.2" store="en-US" storeType="OMEX"/>
  <we:alternateReferences>
    <we:reference id="wa104379485" version="1.0.0.2" store="wa104379485" storeType="OMEX"/>
  </we:alternateReferences>
  <we:properties>
    <we:property name="savedState" value="{&quot;plotlyChartUrl&quot;:&quot;https://plot.ly/~lucavehbiu96/1/#/&quot;,&quot;plotlyChartJSON&quot;:&quot;{\n    \&quot;data\&quot;: [\n        {\n            \&quot;type\&quot;: \&quot;scatter3d\&quot;,\n            \&quot;uid\&quot;: \&quot;3da933\&quot;,\n            \&quot;visible\&quot;: true,\n            \&quot;name\&quot;: \&quot;0\&quot;,\n            \&quot;scene\&quot;: \&quot;scene\&quot;,\n            \&quot;showlegend\&quot;: true,\n            \&quot;legendgroup\&quot;: \&quot;\&quot;,\n            \&quot;hoverlabel\&quot;: {\n                \&quot;namelength\&quot;: 15,\n                \&quot;font\&quot;: {\n                    \&quot;family\&quot;: \&quot;Arial, sans-serif\&quot;,\n                    \&quot;size\&quot;: 13\n                }\n            },\n            \&quot;x\&quot;: [\n                7689.89515880284,\n                7689.72425998869,\n                7688.90760243901,\n                7685.81477826264,\n                7685.49460000172,\n                7684.28183436243,\n                7682.45565000227,\n                7680.01548397771,\n                7676.89365321925,\n                7675.64792157744,\n                7675.14641362094,\n                7674.58359754092,\n                7667.5438000001,\n                7662.44720000029,\n                7662.30642141684,\n                7661.85839568238,\n                7661.39425594081,\n                7661.06751421715,\n                7656.99678122964,\n                7651.99609019241,\n                7646.6364422181,\n                7646.31449697698,\n                7645.85951427959,\n                7644.84284956768,\n                7644.74650963789,\n                7644.18918638034,\n                7643.69751699935,\n                7643.3229841197,\n                7643.00019999966,\n                7641.96091476219,\n                7641.85357308761,\n                7641.68709610529,\n                7641.56309275237,\n                7641.0103391874,\n                7640.84258744208,\n                7640.41686663053,\n                7640.03067148614,\n                7639.73585658524,\n                7639.44559871065,\n                7639.40049465441,\n                7639.10963288269,\n                7638.85627681021,\n                7638.19379999861,\n                7638.02266043988,\n                7638.01890505048,\n                7637.94411999881,\n                7637.70483357085,\n                7637.63310453536,\n                7637.58530044252,\n                7637.53579816003,\n                7637.31194382388,\n                7637.08344395569,\n                7636.89562666263,\n                7636.82069644866,\n                7636.65400505291,\n                7636.39292173685,\n                7634.49445455261,\n                7632.77760000154,\n                7632.2826035129,\n                7618.42008150594,\n                7618.41589999944,\n                7616.64529248978,\n                7615.95449716446,\n                7615.52771818275,\n                7613.95819108402,\n                7611.19622966315,\n                7610.50939999893,\n                7609.16681382845,\n                7607.07660000026,\n                7605.24830000103,\n                7605.14416078203,\n                7602.84396409503,\n                7601.38699999824,\n                7592.95318465368,\n                7592.57327100977,\n                7592.56230000034,\n                7590.07632944296,\n                7588.9413926973,\n                7586.94481643335,\n                7585.3899762246,\n                7554.78196819643,\n                7541.98290000111,\n                7536.82031092228,\n                7516.98801730685,\n                7516.65771900358,\n                7504.39731641984,\n                7502.17042444547,\n                7497.75571515819,\n                7496.28180468907,\n                7484.80924178599,\n                7473.79119891983,\n                7459.73507910675,\n                7459.33246545053,\n                7458.87629528005,\n                7458.84409999847,\n                7456.64950000122,\n                7455.72583416971,\n                7437.55675779817,\n                7436.55759841792,\n                7436.43220251869,\n                7435.38833459042,\n                7434.92831523342,\n                7434.27657728937,\n                7434.20406574539,\n                7430.1165688428,\n                7425.03478738948,\n                7424.09317684724,\n                7422.6833697641,\n                7421.48609889221,\n                7420.4263345737,\n                7401.58428787706,\n                7396.54948259319,\n                7394.60105324865,\n                7385.87153571578,\n                7377.06790471563,\n                7372.66404147576,\n                7370.30806225658,\n                7360.75405714395,\n                7354.8635830329,\n                7351.98112529889,\n                7351.53952233526,\n                7345.80389999971,\n                7345.08516990931,\n                7342.97239999846,\n                7335.90619999915,\n                7333.79575536126,\n                7325.69619662961,\n                7323.17595005206,\n                7322.24159999937,\n                7317.22789999843,\n                7315.28355622832,\n                7314.61169999838,\n                7311.87276800498\n            ],\n            \&quot;y\&quot;: [\n                4864934.56470641,\n                4864934.48719379,\n                4864932.30080884,\n                4864929.86759399,\n                4864929.1348,\n                4864931.86802129,\n                4864932.53290055,\n                4864931.06532918,\n                4864933.95646943,\n                4864933.13878118,\n                4864932.8785124,\n                4864934.30673881,\n                4864937.5546,\n                4864933.7721,\n                4864938.2719655,\n                4864934.81309648,\n                4864936.59814304,\n                4864937.40123332,\n                4864937.20383579,\n                4864934.5197158,\n                4864925.36349407,\n                4864932.31557533,\n                4864945.18778203,\n                4864948.67153956,\n                4864948.35035318,\n                4864948.60365007,\n                4864929.91511179,\n                4864928.08658047,\n                4864930.3138,\n                4865008.76983066,\n                4864920.27497866,\n                4865005.41568679,\n                4864922.35505802,\n                4864920.68700804,\n                4865006.61461257,\n                4865010.64924526,\n                4864914.50935242,\n                4864958.07349949,\n                4865001.21506283,\n                4864912.97794822,\n                4864999.14264838,\n                4865010.3999622,\n                4864993.2706,\n                4864903.07802907,\n                4865000.23436776,\n                4864903.53590001,\n                4864955.73177154,\n                4864956.62065167,\n                4864955.44398898,\n                4864903.22942466,\n                4864955.82226685,\n                4864949.56319174,\n                4864905.42273969,\n                4864991.64683682,\n                4864904.935863,\n                4864951.45692939,\n                4864983.86347884,\n                4864964.7989,\n                4864987.96421851,\n                4864974.84117645,\n                4864974.4413,\n                4864976.24902887,\n                4864975.51175694,\n                4864981.65892278,\n                4864982.64037315,\n                4864981.68552096,\n                4864982.554,\n                4864977.92499979,\n                4864977.6918,\n                4864978.2159,\n                4864978.71192022,\n                4864981.81268828,\n                4864979.6612,\n                4864984.23600766,\n                4864984.10219659,\n                4864981.852,\n                4864985.11419064,\n                4864985.59057594,\n                4864985.8591874,\n                4864986.51705366,\n                4864885.2475042,\n                4864921.10899998,\n                4864918.30350243,\n                4864889.15920349,\n                4864894.72674274,\n                4864886.16043367,\n                4864884.73343455,\n                4864852.28419573,\n                4864882.90326755,\n                4864901.95983156,\n                4864866.4820823,\n                4864824.28287146,\n                4864860.90692543,\n                4864824.62211031,\n                4864852.5069,\n                4864823.1814,\n                4864830.19826054,\n                4864863.47804029,\n                4864863.33191387,\n                4864838.93088482,\n                4864861.66776533,\n                4864878.48942718,\n                4864868.21566241,\n                4864878.15864296,\n                4864861.13358562,\n                4864874.85397562,\n                4864875.73329851,\n                4864877.16012952,\n                4864894.55921288,\n                4864893.48468785,\n                4864790.95096072,\n                4864813.55926319,\n                4864819.76056437,\n                4864839.97669286,\n                4864849.18512059,\n                4864844.41964526,\n                4864774.24034137,\n                4864837.07691429,\n                4864833.01848484,\n                4864843.49334408,\n                4864829.81907831,\n                4864828.7827,\n                4864830.81747028,\n                4864756.1903,\n                4864829.8497,\n                4864821.61684779,\n                4864782.34507287,\n                4864818.49438135,\n                4864822.2687,\n                4864812.929,\n                4864794.07031917,\n                4864800.71239999,\n                4864804.96182384\n            ],\n            \&quot;z\&quot;: [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1\&quot;,\n                \&quot;1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1\&quot;,\n                \&quot;0\&quot;,\n                \&quot;0\&quot;,\n                \&quot;0\&quot;,\n                \&quot;1\&quot;,\n                \&quot;1\&quot;,\n                \&quot;0\&quot;,\n                \&quot;0\&quot;,\n                \&quot;0\&quot;,\n                \&quot;1\&quot;,\n                \&quot;0\&quot;,\n                \&quot;1\&quot;,\n                \&quot;0\&quot;,\n                \&quot;0\&quot;,\n                \&quot;0\&quot;,\n                \&quot;0\&quot;,\n                \&quot;2\&quot;,\n                \&quot;2\&quot;,\n                \&quot;0\&quot;,\n                \&quot;1\&quot;,\n                \&quot;0\&quot;,\n                \&quot;1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1\&quot;,\n                \&quot;0\&quot;,\n                \&quot;0\&quot;,\n                \&quot;0\&quot;,\n                \&quot;0\&quot;,\n                \&quot;1\&quot;,\n                \&quot;0\&quot;,\n                \&quot;0\&quot;,\n                \&quot;0\&quot;,\n                \&quot;0\&quot;,\n                \&quot;1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0\&quot;,\n                \&quot;1\&quot;,\n                \&quot;0\&quot;,\n                \&quot;0\&quot;,\n                \&quot;0\&quot;,\n                \&quot;0\&quot;,\n                \&quot;0\&quot;,\n                \&quot;0\&quot;\n            ],\n            \&quot;xcalendar\&quot;: \&quot;gregorian\&quot;,\n            \&quot;ycalendar\&quot;: \&quot;gregorian\&quot;,\n            \&quot;zcalendar\&quot;: \&quot;gregorian\&quot;,\n            \&quot;text\&quot;: \&quot;\&quot;,\n            \&quot;hovertext\&quot;: \&quot;\&quot;,\n            \&quot;mode\&quot;: \&quot;markers\&quot;,\n            \&quot;marker\&quot;: {\n                \&quot;symbol\&quot;: \&quot;circle\&quot;,\n                \&quot;opacity\&quot;: 1,\n                \&quot;size\&quot;: 8,\n                \&quot;color\&quot;: \&quot;rgba(102,194,165,1)\&quot;,\n                \&quot;line\&quot;: {\n                    \&quot;color\&quot;: \&quot;rgba(102,194,165,1)\&quot;,\n                    \&quot;width\&quot;: 0\n                }\n            },\n            \&quot;surfaceaxis\&quot;: -1,\n            \&quot;projection\&quot;: {\n                \&quot;x\&quot;: {\n                    \&quot;show\&quot;: false\n                },\n                \&quot;y\&quot;: {\n                    \&quot;show\&quot;: false\n                },\n                \&quot;z\&quot;: {\n                    \&quot;show\&quot;: false\n                }\n            },\n            \&quot;error_z\&quot;: {\n                \&quot;visible\&quot;: false\n            },\n            \&quot;error_y\&quot;: {\n                \&quot;visible\&quot;: false\n            },\n            \&quot;error_x\&quot;: {\n                \&quot;visible\&quot;: false\n            },\n            \&quot;hoverinfo\&quot;: \&quot;all\&quot;,\n            \&quot;opacity\&quot;: 1,\n            \&quot;index\&quot;: 0\n        },\n        {\n            \&quot;type\&quot;: \&quot;scatter3d\&quot;,\n            \&quot;uid\&quot;: \&quot;3aa11a\&quot;,\n            \&quot;visible\&quot;: true,\n            \&quot;name\&quot;: \&quot;1\&quot;,\n            \&quot;scene\&quot;: \&quot;scene\&quot;,\n            \&quot;showlegend\&quot;: true,\n            \&quot;legendgroup\&quot;: \&quot;\&quot;,\n            \&quot;hoverlabel\&quot;: {\n                \&quot;namelength\&quot;: 15,\n                \&quot;font\&quot;: {\n                    \&quot;family\&quot;: \&quot;Arial, sans-serif\&quot;,\n                    \&quot;size\&quot;: 13\n                }\n            },\n            \&quot;x\&quot;: [\n                7695.93195495232,\n                7692.2564497339,\n                7691.10920000076,\n                7690.70364444537,\n                7690.25386062897,\n                7689.59942588326,\n                7689.34599001969,\n                7689.28420000151,\n                7688.83309980671,\n                7688.35524582161,\n                7688.29800090835,\n                7687.77642307058,\n                7685.15637872661,\n                7684.47955430748,\n                7684.45530712958,\n                7683.86967332276,\n                7682.89431111059,\n                7682.79364999942,\n                7682.39338181811,\n                7681.34618817633,\n                7680.61785945725,\n                7677.58731648966,\n                7676.41943999976,\n                7676.41943999976,\n                7675.64369799142,\n                7675.19930707522,\n                7673.82993483349,\n                7673.74090851475,\n                7669.77241615707,\n                7669.35790000111,\n                7666.18100366491,\n                7665.65022802308,\n                7664.73931399603,\n                7664.31364314716,\n                7663.16990063474,\n                7662.30661873478,\n                7661.93078816741,\n                7661.83097326265,\n                7661.81719389679,\n                7661.60351428709,\n                7660.74255472155,\n                7660.28159442583,\n                7658.42627815351,\n                7655.81019999832,\n                7652.1139684211,\n                7651.41523231597,\n                7650.25597591234,\n                7649.33920000121,\n                7648.11699999869,\n                7647.6823891074,\n                7647.46923873749,\n                7646.73350000009,\n                7645.55840000138,\n                7645.19122501541,\n                7644.89383690554,\n                7644.88606818517,\n                7644.49536666771,\n                7644.36514611238,\n                7644.30384668973,\n                7643.18740016522,\n                7643.13024248254,\n                7642.76498553336,\n                7642.67322616119,\n                7642.66259999946,\n                7642.24656108151,\n                7642.22313555101,\n                7641.80549602936,\n                7641.77412720016,\n                7641.68039999902,\n                7641.34508182549,\n                7641.23338191367,\n                7641.13379999995,\n                7640.92504870708,\n                7640.71659360239,\n                7640.57130648855,\n                7640.18192595257,\n                7640.09479999915,\n                7639.75088308967,\n                7639.64924147666,\n                7639.59899999946,\n                7639.59486995363,\n                7639.47659722773,\n                7639.23914655748,\n                7638.76801114954,\n                7638.17866494146,\n                7638.17306341375,\n                7638.03351093961,\n                7637.92280000076,\n                7637.72554864112,\n                7637.42379999906,\n                7637.42379999906,\n                7637.41882622743,\n                7637.18346461814,\n                7637.02140958562,\n                7637.00921124037,\n                7636.78198395717,\n                7636.67734827515,\n                7636.55369836812,\n                7636.5313301723,\n                7636.39813145096,\n                7635.33914135879,\n                7635.22179999948,\n                7634.91499007346,\n                7634.7592674685,\n                7634.72619494539,\n                7634.21146584494,\n                7634.15520230315,\n                7634.10611749949,\n                7633.63494048096,\n                7633.54917987814,\n                7633.42757739689,\n                7633.34757969684,\n                7633.24428423133,\n                7633.11873588188,\n                7632.9790759226,\n                7632.97439518767,\n                7632.91792671521,\n                7632.83449999988,\n                7632.7292540937,\n                7632.48110239606,\n                7632.41680527046,\n                7632.37887962689,\n                7632.25869999826,\n                7632.06980529327,\n                7631.48092960883,\n                7630.85557635979,\n                7630.07808084597,\n                7629.57351466746,\n                7626.9702949484,\n                7621.81523590075,\n                7621.66741620942,\n                7619.01281685433,\n                7618.71421039816,\n                7618.48673235147,\n                7618.08735494098,\n                7617.699243328,\n                7616.97829999961,\n                7616.89829421054,\n                7616.89191416661,\n                7616.85498512883,\n                7616.79854302343,\n                7616.7004386454,\n                7616.57226202036,\n                7616.53860484772,\n                7616.35992587794,\n                7616.30243891032,\n                7616.20041917674,\n                7616.09959999844,\n                7611.30760181269,\n                7610.89979999885,\n                7609.36276363717,\n                7609.20937015864,\n                7609.02120000124,\n                7605.38465284047,\n                7604.88166140051,\n                7604.55435196124,\n                7603.77416453538,\n                7603.76030219803,\n                7603.33590000123,\n                7603.13473217479,\n                7603.09437991335,\n                7603.0212026459,\n                7602.97878043871,\n                7602.9452936482,\n                7602.93287420699,\n                7602.67741797987,\n                7601.69407579224,\n                7601.58873392738,\n                7600.12173744662,\n                7597.50172979364,\n                7596.9070316277,\n                7596.47407934687,\n                7596.37834523455,\n                7595.97399999946,\n                7595.9452289536,\n                7595.48529756011,\n                7595.18075948703,\n                7594.84710000083,\n                7594.52429311369,\n                7594.39246300444,\n                7594.26554122549,\n                7594.12514444316,\n                7594.03489999846,\n                7593.92191744519,\n                7593.60236454017,\n                7592.23493529606,\n                7592.16400306983,\n                7592.14951715568,\n                7592.0902420462,\n                7592.05095434257,\n                7591.87634305003,\n                7589.36752477008,\n                7589.17943744184,\n                7587.8004300002,\n                7587.13533110108,\n                7586.94368609796,\n                7586.7573395177,\n                7571.61829999834,\n                7571.11236593423,\n                7570.55529300541,\n                7570.06979421266,\n                7569.47773984335,\n                7568.98589047076,\n                7568.74270714577,\n                7568.73713806486,\n                7567.17480891356,\n                7563.28836523045,\n                7562.74598828317,\n                7562.71709999815,\n                7562.71709999815,\n                7562.62688746131,\n                7562.07136316425,\n                7560.37640000135,\n                7560.37629999965,\n                7559.75518112935,\n                7559.66945974418,\n                7559.65956888308,\n                7559.58899359706,\n                7559.47587581488,\n                7557.68131882798,\n                7555.68347849491,\n                7555.5576791444,\n                7554.89745110453,\n                7553.96000000089,\n                7551.1173358295,\n                7545.86360472273,\n                7543.96038700257,\n                7543.76924617725,\n                7541.5332390974,\n                7540.46767945348,\n                7540.20636900866,\n                7538.56799518442,\n                7537.57847247941,\n                7537.11086158909,\n                7537.02489977033,\n                7536.73166805459,\n                7536.45222842588,\n                7536.09291375645,\n                7535.76300000027,\n                7535.20951540396,\n                7535.159069866,\n                7534.86864576963,\n                7533.88203687031,\n                7533.65762114613,\n                7533.43210000172,\n                7530.81823687622,\n                7530.67628715945,\n                7528.60806863382,\n                7528.23176473564,\n                7526.79075654755,\n                7526.60183559513,\n                7526.14470916499,\n                7525.57069157763,\n                7524.48676248127,\n                7524.34123983997,\n                7524.10880000144,\n                7523.82014786624,\n                7523.77901292883,\n                7523.1986086515,\n                7522.9741666865,\n                7522.85960860366,\n                7521.96922153996,\n                7519.67280378207,\n                7519.58592901424,\n                7519.36675912061,\n                7516.79515918055,\n                7516.7214044467,\n                7516.4885740581,\n                7516.44226530518,\n                7516.41362123564,\n                7516.16625316539,\n                7515.94655759187,\n                7515.91679939986,\n                7514.57236937302,\n                7513.782243633,\n                7513.38268906325,\n                7512.63883428474,\n                7512.59364791131,\n                7512.59142772956,\n                7512.31796745377,\n                7511.46810242698,\n                7510.76613690399,\n                7510.21120582148,\n                7509.80545455965,\n                7507.67060000077,\n                7507.29146111401,\n                7506.96953939477,\n                7506.84435000084,\n                7506.76269999892,\n                7505.95103847761,\n                7505.87757899667,\n                7505.67072260056,\n                7505.09062346864,\n                7503.83568147845,\n                7503.81544467312,\n                7502.2851582043,\n                7501.27600304133,\n                7500.89191136453,\n                7499.37757407321,\n                7499.06323216894,\n                7498.69736354088,\n                7498.34264409643,\n                7498.05807197719,\n                7497.42807644004,\n                7488.92154064992,\n                7474.03800252823,\n                7470.71211429651,\n                7470.42540000007,\n                7469.03278788601,\n                7461.28415675168,\n                7460.99749999866,\n                7460.28649434582,\n                7459.93945555129,\n                7458.72659999877,\n                7458.34679777797,\n                7456.38929338787,\n                7456.06503337203,\n                7453.85408994027,\n                7453.81238022007,\n                7437.60530766964,\n                7424.59108070695,\n                7423.65697391343,\n                7420.7689261554,\n                7420.12158080872,\n                7419.8682793362,\n                7418.37986592064,\n                7418.11514654563,\n                7409.61199999973,\n                7405.95699163847,\n                7405.19453482856,\n                7404.54214198207,\n                7402.40428437066,\n                7399.23162387304,\n                7398.58762857212,\n                7398.39690599182,\n                7397.03390700875,\n                7394.51967266787,\n                7393.43514992173,\n                7391.01192857059,\n                7390.58125026217,\n                7389.45451713669,\n                7386.60597406741,\n                7385.47849421082,\n                7385.40080000088,\n                7384.38459999859,\n                7383.69939216593,\n                7383.34269893576,\n                7383.32881726684,\n                7382.33036618358,\n                7382.05637608658,\n                7381.95992024131,\n                7381.32596538217,\n                7380.51379999891,\n                7377.91314344932,\n                7377.02384008531,\n                7376.80353022577,\n                7375.08653720093,\n                7374.50419999896,\n                7374.36680715472,\n                7374.30803333223,\n                7374.28515853646,\n                7372.8309040429,\n                7372.60977802763,\n                7367.74953333506,\n                7366.63450000063,\n                7366.09602796581,\n                7365.07681981049,\n                7364.49281757354,\n                7364.01568999961,\n                7360.69503333482,\n                7360.65616000146,\n                7358.51682951587,\n                7358.37957947347,\n                7353.77175714235,\n                7352.42452345564,\n                7352.23516597277,\n                7351.04628647427,\n                7346.29787561199,\n                7345.59141627266,\n                7345.56579518395,\n                7345.2493645111,\n                7340.51910340106,\n                7340.46657897711,\n                7339.54734128799,\n                7339.08837695288,\n                7338.79334000051,\n                7338.48883333306,\n                7338.20283280169,\n                7337.11852525043,\n                7332.13425947398,\n                7331.1790000014,\n                7329.73036139741,\n                7327.95739752554,\n                7327.01093172325,\n                7325.68829934929,\n                7325.19074434113,\n                7324.7588989281,\n                7324.37475017622,\n                7318.78358590911,\n                7318.44024542411,\n                7317.55049872872,\n                7317.3946996878,\n                7316.90971591283,\n                7315.69891621231,\n                7315.68121593668,\n                7315.55975000001,\n                7315.55288461538,\n                7315.54189999998,\n                7315.47049999982,\n                7315.29199999943,\n                7315.08054420448,\n                7314.96829491392,\n                7314.00135458435,\n                7313.80849219182,\n                7313.20140915671,\n                7312.91429588674,\n                7312.7029922491,\n                7312.58323821798,\n                7312.34913391462,\n                7312.0248678631,\n                7311.43873486615,\n                7310.5120571103,\n                7310.42416949862,\n                7310.29917900007,\n                7309.62392746803,\n                7309.21939999983,\n                7303.79429582134,\n                7299.78651673087\n            ],\n            \&quot;y\&quot;: [\n                4864931.43318821,\n                4864929.11603139,\n                4864927.5252,\n                4864927.64146667,\n                4864934.98338868,\n                4864933.84952397,\n                4864934.12260879,\n                4864928.0484,\n                4864932.10025755,\n                4864929.22818364,\n                4864928.55749322,\n                4864929.51018657,\n                4864931.91239496,\n                4864930.23672566,\n                4864930.91572201,\n                4864929.93372182,\n                4864931.53752221,\n                4864931.40064999,\n                4864930.83715454,\n                4864931.88164595,\n                4864932.35872436,\n                4864933.07547269,\n                4864934.71933999,\n                4864934.71934,\n                4864932.92988011,\n                4864933.04071336,\n                4864933.49043174,\n                4864934.39592269,\n                4864935.27048836,\n                4864936.7433,\n                4864936.7740493,\n                4864936.34478932,\n                4864935.92915802,\n                4864935.94171298,\n                4864933.58457304,\n                4864934.36715101,\n                4864937.99077533,\n                4864935.6821092,\n                4864938.37254732,\n                4864938.9663,\n                4864935.18217665,\n                4864937.49376101,\n                4864938.04481003,\n                4864938.3647,\n                4864934.37523669,\n                4864934.24722499,\n                4864937.11905396,\n                4864936.5404,\n                4864944.7934,\n                4864944.16651411,\n                4864924.89220556,\n                4864925.0598,\n                4864949.40869999,\n                4864945.74851699,\n                4864948.71736513,\n                4864948.47653335,\n                4864948.8168,\n                4864929.74060647,\n                4864948.7810088,\n                4865004.92336985,\n                4864946.6501597,\n                4865005.02531462,\n                4864947.68597467,\n                4864928.1209,\n                4865014.26575393,\n                4865015.53803664,\n                4865014.3586912,\n                4865010.4449637,\n                4865016.8579,\n                4865008.71753647,\n                4865008.5548903,\n                4865014.9502,\n                4865006.79804123,\n                4865008.04813466,\n                4865009.16298701,\n                4865005.7027313,\n                4865000.9183,\n                4864915.30617124,\n                4865007.29426405,\n                4864999.1878,\n                4865007.10462129,\n                4865001.20051871,\n                4864911.93974776,\n                4864907.2783529,\n                4864997.62650328,\n                4864906.76625671,\n                4864912.46378222,\n                4864993.3408,\n                4864898.55458955,\n                4864991.59889999,\n                4864991.5989,\n                4864955.69325027,\n                4864993.45257394,\n                4864993.48622219,\n                4864993.70611592,\n                4864993.8495243,\n                4864993.15039005,\n                4864899.33611379,\n                4864993.90684433,\n                4864898.56127707,\n                4864966.31194359,\n                4864983.9177,\n                4864973.19002133,\n                4864966.11017487,\n                4864986.13599949,\n                4864984.24410475,\n                4864984.06784388,\n                4864983.98104736,\n                4864965.62844281,\n                4864964.76870875,\n                4864902.34045425,\n                4864984.85731575,\n                4864965.47331424,\n                4864964.77103529,\n                4864965.22725023,\n                4864965.27158181,\n                4864969.74029364,\n                4864964.8305,\n                4864987.35152893,\n                4864987.95449594,\n                4864988.14721207,\n                4864988.06522986,\n                4864981.1231,\n                4864982.08808637,\n                4864894.79584764,\n                4864989.84993862,\n                4864902.03109214,\n                4864895.30891869,\n                4864979.47950319,\n                4864976.10424105,\n                4864976.46914108,\n                4864975.71671874,\n                4864971.3326379,\n                4864975.57040936,\n                4864970.03305794,\n                4864977.88487317,\n                4864975.191825,\n                4864978.91003505,\n                4864979.16187527,\n                4864975.69891528,\n                4864976.53030099,\n                4864976.41989352,\n                4864979.55970858,\n                4864978.73758704,\n                4864979.09533041,\n                4864979.77388835,\n                4864978.72057793,\n                4864980.4364,\n                4864977.42344549,\n                4864976.9343,\n                4864977.37505454,\n                4864978.21404511,\n                4864977.473,\n                4864986.07525216,\n                4864985.26091801,\n                4864984.37617669,\n                4864979.60201216,\n                4864979.78721273,\n                4864979.1024,\n                4864980.5692673,\n                4864981.10680178,\n                4864981.02196974,\n                4864980.72343701,\n                4864980.97737334,\n                4864980.72081256,\n                4864981.04718088,\n                4864980.07667125,\n                4864980.27329621,\n                4864980.27976536,\n                4864981.68444115,\n                4864983.12509262,\n                4864983.24845654,\n                4864982.91750944,\n                4864981.2125,\n                4864981.47775863,\n                4864982.7225867,\n                4864982.78289028,\n                4864984.5189,\n                4864983.70255453,\n                4864982.32877039,\n                4864983.82597524,\n                4864982.07401112,\n                4864981.7684,\n                4864982.04204241,\n                4864984.36972274,\n                4864978.25980826,\n                4864978.94446059,\n                4864978.76891258,\n                4864978.87642687,\n                4864978.45294343,\n                4864978.33054233,\n                4864981.48060956,\n                4864985.27066531,\n                4864986.53893,\n                4864985.99605849,\n                4864985.92201844,\n                4864985.59916676,\n                4864870.9018,\n                4864871.85926109,\n                4864891.58683523,\n                4864891.2786788,\n                4864895.84285467,\n                4864876.02580672,\n                4864876.67910122,\n                4864876.09172509,\n                4864868.92612382,\n                4864889.14259671,\n                4864889.69580968,\n                4864865.9577,\n                4864865.95770001,\n                4864867.4305765,\n                4864866.13883356,\n                4864888.26210001,\n                4864888.2621,\n                4864887.71216838,\n                4864870.79565143,\n                4864871.90041333,\n                4864887.43023426,\n                4864887.5325837,\n                4864917.69200913,\n                4864886.09975558,\n                4864902.01768344,\n                4864884.97577409,\n                4864884.5715,\n                4864897.77481421,\n                4864896.62772168,\n                4864927.21630602,\n                4864923.90282825,\n                4864914.66770929,\n                4864920.0486662,\n                4864920.13777408,\n                4864919.08580509,\n                4864895.74014905,\n                4864917.99325567,\n                4864918.27673816,\n                4864934.23035093,\n                4864918.04950621,\n                4864929.25138058,\n                4864917.7352,\n                4864948.0904118,\n                4864937.08760255,\n                4864939.48565194,\n                4864939.37790184,\n                4864939.06690073,\n                4864940.184,\n                4864934.09008304,\n                4864933.70159981,\n                4864959.50525117,\n                4864900.95922117,\n                4864929.91002235,\n                4864935.08431023,\n                4864933.67130991,\n                4864957.80791549,\n                4864933.91020315,\n                4864933.40124106,\n                4864935.0056,\n                4864933.54700628,\n                4864933.75775458,\n                4864951.85325627,\n                4864947.54872279,\n                4864951.38073721,\n                4864949.18407008,\n                4864937.76237899,\n                4864949.82454727,\n                4864949.73641195,\n                4864843.69725508,\n                4864894.16399546,\n                4864844.47100152,\n                4864843.72336595,\n                4864937.65039004,\n                4864844.08977152,\n                4864843.77654189,\n                4864889.66291668,\n                4864843.12704032,\n                4864841.4376922,\n                4864850.71902001,\n                4864840.21493103,\n                4864841.58790272,\n                4864841.90361119,\n                4864842.62307999,\n                4864852.67851097,\n                4864853.12478909,\n                4864949.28709577,\n                4864852.23113523,\n                4864862.88730001,\n                4864851.37090193,\n                4864864.14937869,\n                4864864.37474996,\n                4864850.7019,\n                4864867.06913609,\n                4864858.42883813,\n                4864864.85842014,\n                4864856.0344684,\n                4864863.17472963,\n                4864888.47590187,\n                4864860.16658217,\n                4864866.91101956,\n                4864864.15265522,\n                4864867.72338258,\n                4864872.21749579,\n                4864868.41674979,\n                4864882.48498462,\n                4864856.55098058,\n                4864857.61641572,\n                4864876.8723379,\n                4864891.96685719,\n                4864869.17915471,\n                4864814.6952,\n                4864817.95675932,\n                4864820.92417907,\n                4864809.4587,\n                4864810.61321927,\n                4864811.98101602,\n                4864832.1627,\n                4864813.8675462,\n                4864829.62640144,\n                4864830.27408381,\n                4864829.53558628,\n                4864828.58242426,\n                4864862.85029384,\n                4864875.21121817,\n                4864876.02160381,\n                4864895.39272882,\n                4864894.49240187,\n                4864894.36654124,\n                4864893.40437628,\n                4864893.5820186,\n                4864797.1854,\n                4864801.57734848,\n                4864801.23461032,\n                4864808.42804322,\n                4864806.40366393,\n                4864790.88857294,\n                4864787.04535715,\n                4864788.50226124,\n                4864828.82134055,\n                4864787.69922358,\n                4864836.73207044,\n                4864836.71427143,\n                4864826.27949956,\n                4864835.60361653,\n                4864834.27704985,\n                4864837.68983991,\n                4864779.7293,\n                4864842.657,\n                4864782.21645804,\n                4864841.28229121,\n                4864844.7724941,\n                4864845.43648183,\n                4864845.80459397,\n                4864844.97940046,\n                4864845.32533384,\n                4864849.63409999,\n                4864849.99195018,\n                4864852.3275418,\n                4864851.69239758,\n                4864855.11192198,\n                4864844.70561818,\n                4864773.53322204,\n                4864844.5968,\n                4864845.82386293,\n                4864844.76070332,\n                4864843.30257427,\n                4864840.95806666,\n                4864840.33950001,\n                4864845.77786592,\n                4864840.58529262,\n                4864770.03574148,\n                4864767.86496,\n                4864837.04416667,\n                4864837.0226,\n                4864836.8067196,\n                4864836.87899513,\n                4864833.20322857,\n                4864764.22363806,\n                4864833.04750007,\n                4864833.29081348,\n                4864827.83675244,\n                4864830.51192838,\n                4864829.77301829,\n                4864830.85694238,\n                4864758.32082255,\n                4864758.1468522,\n                4864762.21159769,\n                4864826.34605056,\n                4864824.8933,\n                4864824.72436667,\n                4864826.27130787,\n                4864763.75445514,\n                4864822.03264036,\n                4864820.6688,\n                4864820.94415041,\n                4864782.540322,\n                4864784.33352455,\n                4864817.85897153,\n                4864818.0849553,\n                4864817.93290819,\n                4864816.7505322,\n                4864814.57736108,\n                4864814.04449585,\n                4864794.97420173,\n                4864813.4506905,\n                4864814.10899933,\n                4864802.61094401,\n                4864801.95053338,\n                4864800.8171,\n                4864800.82947692,\n                4864800.84928,\n                4864800.978,\n                4864801.2998,\n                4864813.3721025,\n                4864799.55377493,\n                4864798.13277306,\n                4864797.15897338,\n                4864791.46358168,\n                4864807.70786618,\n                4864807.61082373,\n                4864797.23687493,\n                4864805.77327572,\n                4864806.47371307,\n                4864809.67020324,\n                4864812.517018,\n                4864807.91390632,\n                4864812.09865274,\n                4864812.3262558,\n                4864812.2454,\n                4864812.44148691,\n                4864818.21735282\n            ],\n            \&quot;z\&quot;: [\n                \&quot;0\&quot;,\n                \&quot;1\&quot;,\n                \&quot;1\&quot;,\n                \&quot;1\&quot;,\n                \&quot;1\&quot;,\n                \&quot;2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2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2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0\&quot;,\n                \&quot;1\&quot;,\n                \&quot;0\&quot;,\n                \&quot;2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2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0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2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0\&quot;,\n                \&quot;1\&quot;,\n                \&quot;1\&quot;,\n                \&quot;1\&quot;,\n                \&quot;1\&quot;,\n                \&quot;1\&quot;,\n                \&quot;1\&quot;,\n                \&quot;0\&quot;,\n                \&quot;0\&quot;,\n                \&quot;0\&quot;,\n                \&quot;0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0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4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0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0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,\n                \&quot;1\&quot;\n            ],\n            \&quot;xcalendar\&quot;: \&quot;gregorian\&quot;,\n            \&quot;ycalendar\&quot;: \&quot;gregorian\&quot;,\n            \&quot;zcalendar\&quot;: \&quot;gregorian\&quot;,\n            \&quot;text\&quot;: \&quot;\&quot;,\n            \&quot;hovertext\&quot;: \&quot;\&quot;,\n            \&quot;mode\&quot;: \&quot;markers\&quot;,\n            \&quot;marker\&quot;: {\n                \&quot;symbol\&quot;: \&quot;circle\&quot;,\n                \&quot;opacity\&quot;: 1,\n                \&quot;size\&quot;: 8,\n                \&quot;color\&quot;: \&quot;rgba(252,141,98,1)\&quot;,\n                \&quot;line\&quot;: {\n                    \&quot;color\&quot;: \&quot;rgba(252,141,98,1)\&quot;,\n                    \&quot;width\&quot;: 0\n                }\n            },\n            \&quot;surfaceaxis\&quot;: -1,\n            \&quot;projection\&quot;: {\n                \&quot;x\&quot;: {\n                    \&quot;show\&quot;: false\n                },\n                \&quot;y\&quot;: {\n                    \&quot;show\&quot;: false\n                },\n                \&quot;z\&quot;: {\n                    \&quot;show\&quot;: false\n                }\n            },\n            \&quot;error_z\&quot;: {\n                \&quot;visible\&quot;: false\n            },\n            \&quot;error_y\&quot;: {\n                \&quot;visible\&quot;: false\n            },\n            \&quot;error_x\&quot;: {\n                \&quot;visible\&quot;: false\n            },\n            \&quot;hoverinfo\&quot;: \&quot;all\&quot;,\n            \&quot;opacity\&quot;: 1,\n            \&quot;index\&quot;: 1\n        },\n        {\n            \&quot;type\&quot;: \&quot;scatter3d\&quot;,\n            \&quot;uid\&quot;: \&quot;7d1a5b\&quot;,\n            \&quot;visible\&quot;: true,\n            \&quot;name\&quot;: \&quot;2\&quot;,\n            \&quot;scene\&quot;: \&quot;scene\&quot;,\n            \&quot;showlegend\&quot;: true,\n            \&quot;legendgroup\&quot;: \&quot;\&quot;,\n            \&quot;hoverlabel\&quot;: {\n                \&quot;namelength\&quot;: 15,\n                \&quot;font\&quot;: {\n                    \&quot;family\&quot;: \&quot;Arial, sans-serif\&quot;,\n                    \&quot;size\&quot;: 13\n                }\n            },\n            \&quot;x\&quot;: [\n                7695.93875492993,\n                7690.50086666768,\n                7689.26948530184,\n                7687.50924403569,\n                7684.86795799028,\n                7683.79114092282,\n                7682.36187952072,\n                7676.7536999993,\n                7676.7536999993,\n                7676.65703884553,\n                7676.61748795836,\n                7676.52328037604,\n                7674.78528285577,\n                7673.91343881223,\n                7673.43529177297,\n                7669.02952319488,\n                7667.04619501927,\n                7666.24808553979,\n                7664.41765113302,\n                7662.44720000029,\n                7661.86320000142,\n                7661.13608000129,\n                7661.08669792514,\n                7660.04540000111,\n                7656.47556055148,\n                7653.57921978039,\n                7653.34330144525,\n                7653.34330144525,\n                7652.24195690771,\n                7652.1528652179,\n                7651.83437469466,\n                7647.7909960721,\n                7646.69990000129,\n                7646.57608967589,\n                7646.34365890174,\n                7646.28556662826,\n                7646.18050000072,\n                7645.73244282327,\n                7645.66078765751,\n                7645.61007713052,\n                7645.02567237488,\n                7644.96017757034,\n                7644.77762235441,\n                7644.27850836605,\n                7644.01243109285,\n                7643.83309952775,\n                7643.81766279067,\n                7643.28977726916,\n                7642.79786687392,\n                7642.55282222252,\n                7642.19949886866,\n                7642.10423034345,\n                7641.78715398265,\n                7641.76361680523,\n                7641.55958311506,\n                7641.49930336811,\n                7641.44614285656,\n                7641.38097897019,\n                7641.35243999958,\n                7641.31599999964,\n                7641.03397269665,\n                7640.66951023089,\n                7640.5182744042,\n                7640.43146639293,\n                7640.31144951824,\n                7640.15146665751,\n                7639.55312374644,\n                7639.34531550156,\n                7639.34507812383,\n                7639.28210251345,\n                7639.2054986208,\n                7639.18656641044,\n                7639.16957923134,\n                7639.16157609641,\n                7638.93947694178,\n                7638.91029999902,\n                7638.81872605451,\n                7638.68211049602,\n                7638.63771656823,\n                7638.57466337893,\n                7638.28677719352,\n                7637.64212959382,\n                7637.63500148025,\n                7637.55456227177,\n                7637.5203338089,\n                7637.1877333348,\n                7637.18137786473,\n                7637.13640000139,\n                7637.07155531263,\n                7636.95837206372,\n                7636.88221927667,\n                7636.82840000093,\n                7636.58283107598,\n                7636.55381600912,\n                7636.43874555932,\n                7636.081333523,\n                7636.08128211181,\n                7636.04019999877,\n                7635.38288571366,\n                7635.19518085152,\n                7635.16969401381,\n                7634.83329619327,\n                7634.4759214067,\n                7634.40818225725,\n                7634.40627116459,\n                7634.22960016648,\n                7633.87460000068,\n                7633.45898608972,\n                7633.23286410541,\n                7633.12592727251,\n                7632.96720386318,\n                7632.83449999988,\n                7632.25869999826,\n                7632.18845812838,\n                7632.10820430452,\n                7631.76840685305,\n                7631.74452740746,\n                7631.59079788505,\n                7631.1041887758,\n                7630.37149396651,\n                7628.39150841153,\n                7628.03855667361,\n                7627.53116620008,\n                7616.94885038848,\n                7616.64107582037,\n                7616.1284334702,\n                7615.03784338243,\n                7611.48368310262,\n                7611.24801023607,\n                7609.15270231509,\n                7609.07213901898,\n                7608.8342816505,\n                7604.70751950987,\n                7603.58481553918,\n                7603.1035000002,\n                7601.38699999824,\n                7601.15222627007,\n                7600.79121998482,\n                7596.7272312755,\n                7596.67706435433,\n                7594.57843749924,\n                7594.10545720105,\n                7594.01834609583,\n                7593.08018465168,\n                7589.66182430459,\n                7589.06621643408,\n                7588.60091504399,\n                7587.86576666683,\n                7587.78890000021,\n                7587.53908333369,\n                7587.43597205984,\n                7565.1085101552,\n                7560.59963693811,\n                7541.14106819888,\n                7539.96081683799,\n                7539.10921258201,\n                7534.43217116002,\n                7533.08632737537,\n                7526.74751611476,\n                7526.30165780731,\n                7525.81812998652,\n                7525.3140982864,\n                7522.96598936723,\n                7522.34711532399,\n                7521.6087665247,\n                7521.06350639343,\n                7520.75047279894,\n                7517.58579999954,\n                7517.58579999954,\n                7512.88887257289,\n                7512.63280000165,\n                7512.53907922994,\n                7511.73669999838,\n                7508.00334289535,\n                7507.82697986809,\n                7507.64059999958,\n                7506.83438298109,\n                7506.07325618262,\n                7505.61595271802,\n                7504.02179983115,\n                7503.86859069427,\n                7502.89131736046,\n                7502.63204468882,\n                7502.206913101,\n                7501.74508250065,\n                7501.35795254238,\n                7500.99880269608,\n                7500.99669314214,\n                7500.63820273299,\n                7498.57744547557,\n                7497.02670160218,\n                7495.66469017713,\n                7493.3803500236,\n                7492.04601387236,\n                7491.03063394502,\n                7482.15778019572,\n                7479.75560000166,\n                7479.54654612375,\n                7478.17927450551,\n                7476.42156946556,\n                7476.28334117266,\n                7472.27856232633,\n                7469.37200292407,\n                7466.93455017713,\n                7466.25206682841,\n                7460.60251205102,\n                7458.60449999943,\n                7454.60759159852,\n                7452.56603653025,\n                7438.84016478748,\n                7438.78889728436,\n                7436.53342039347,\n                7435.97428978805,\n                7435.51839999855,\n                7435.34600197069,\n                7434.97046663345,\n                7434.58928536728,\n                7434.53118349697,\n                7434.31049999967,\n                7434.23860000074,\n                7433.1059750414,\n                7432.75504816294,\n                7432.68443307742,\n                7432.02851100418,\n                7429.96611795025,\n                7427.07447905093,\n                7425.01161002021,\n                7424.90538346306,\n                7424.8123444654,\n                7424.39850346013,\n                7423.8977483286,\n                7423.07559999824,\n                7422.81337103459,\n                7422.46892011926,\n                7422.28090000153,\n                7422.28090000153,\n                7419.78586577173,\n                7419.68738148794,\n                7417.55512883907,\n                7408.72009965011,\n                7408.19255168627,\n                7405.88199999928,\n                7405.37253955039,\n                7404.47798448864,\n                7404.38435684547,\n                7394.41554761614,\n                7393.85430226658,\n                7385.79996494339,\n                7385.40080000088,\n                7385.19852090688,\n                7384.96407256605,\n                7382.11742566469,\n                7381.64954166642,\n                7378.03232129403,\n                7377.5290504833,\n                7375.87750000134,\n                7374.88873856887,\n                7373.24268718541,\n                7367.66560408993,\n                7365.17068046274,\n                7360.23523672684,\n                7359.34903931037,\n                7358.77470000014,\n                7358.45045130136,\n                7357.53125290646,\n                7357.34156637367,\n                7356.4778156069,\n                7353.24144576677,\n                7344.1826568295,\n                7343.20669538763,\n                7342.73677075563,\n                7342.70908956452,\n                7342.59654939189,\n                7341.34734048162,\n                7339.16800315573,\n                7339.123771428,\n                7338.80721041877,\n                7338.45189054213,\n                7337.99990672274,\n                7331.78854663727,\n                7331.10009999946,\n                7327.40499557913,\n                7327.34684600569,\n                7325.81557119509,\n                7323.82668382433,\n                7323.25142794562,\n                7320.66059014783,\n                7317.29441023908,\n                7316.67252264604,\n                7313.54988666649,\n                7313.08025495703,\n                7311.47568754637\n            ],\n            \&quot;y\&quot;: [\n                4864931.80820487,\n                4864927.6996,\n                4864933.68280986,\n                4864929.575835,\n                4864930.97325628,\n                4864930.40131101,\n                4864932.2199657,\n                4864934.62349999,\n                4864934.6235,\n                4864933.44839218,\n                4864933.59586131,\n                4864932.92392866,\n                4864934.17609074,\n                4864933.75290291,\n                4864934.63670857,\n                4864935.30840363,\n                4864936.20052303,\n                4864936.28686844,\n                4864935.77067534,\n                4864933.7721,\n                4864938.8919,\n                4864939.10022,\n                4864935.22914026,\n                4864939.4127,\n                4864938.29791957,\n                4864920.20018422,\n                4864920.96325149,\n                4864920.9632515,\n                4864922.75925641,\n                4864925.90626959,\n                4864933.71468638,\n                4864932.28614492,\n                4864925.0411,\n                4864931.61135403,\n                4864927.39055058,\n                4864926.00290644,\n                4864933.0259,\n                4864918.39999642,\n                4864918.20658478,\n                4864918.17099721,\n                4864929.80102579,\n                4864948.71834876,\n                4864917.96574232,\n                4864929.12712002,\n                4864947.1886584,\n                4865011.78265803,\n                4864930.43217081,\n                4864947.55684339,\n                4864924.11173886,\n                4864947.72018333,\n                4865016.835496,\n                4865014.82158361,\n                4864902.44996542,\n                4865008.64152356,\n                4864919.86822476,\n                4864922.39917781,\n                4865016.04031428,\n                4865006.83435719,\n                4865015.71328,\n                4865015.5861,\n                4865013.5498822,\n                4864919.60737628,\n                4864919.80713948,\n                4865009.384089,\n                4864957.97150049,\n                4865010.3316236,\n                4864915.18108488,\n                4865007.27142334,\n                4865007.26677578,\n                4864912.81933565,\n                4865005.53546718,\n                4864999.28742409,\n                4865000.82262034,\n                4864914.57565277,\n                4864952.24733173,\n                4865000.25483334,\n                4864999.21356321,\n                4864911.54200328,\n                4864906.6674506,\n                4864906.72651549,\n                4864906.93779835,\n                4865000.81846463,\n                4864904.55095181,\n                4865000.97789346,\n                4864993.58200269,\n                4864898.61266666,\n                4864993.98078911,\n                4864898.43348571,\n                4864908.67238174,\n                4864904.75144224,\n                4864899.15906349,\n                4864897.3584,\n                4864993.55639776,\n                4864993.81403135,\n                4864991.85664854,\n                4864901.11564377,\n                4864904.21843358,\n                4864966.5763,\n                4864984.47952857,\n                4864985.96017461,\n                4864966.32790716,\n                4864985.89606942,\n                4864986.22252179,\n                4864967.38102955,\n                4864984.26527621,\n                4864985.62274785,\n                4864970.4821,\n                4864965.0572292,\n                4864970.39530986,\n                4864964.9892091,\n                4864988.28744872,\n                4864964.8305,\n                4864981.12309999,\n                4864981.71495641,\n                4864982.42988779,\n                4864982.25775113,\n                4864987.55549873,\n                4864958.99603525,\n                4864902.25053031,\n                4864895.35310444,\n                4864895.9758312,\n                4864950.3652254,\n                4864979.5454925,\n                4864979.69261693,\n                4864979.35878392,\n                4864977.14325118,\n                4864975.90392139,\n                4864978.02362483,\n                4864977.68260902,\n                4864978.04042304,\n                4864977.91577788,\n                4864978.36743754,\n                4864980.74518521,\n                4864979.52465928,\n                4864981.0337375,\n                4864979.6612,\n                4864980.74551564,\n                4864980.85025873,\n                4864982.00636835,\n                4864982.98074112,\n                4864982.731375,\n                4864981.95862272,\n                4864982.14102881,\n                4864982.77095937,\n                4864985.44919319,\n                4864985.33224475,\n                4864984.81730569,\n                4864986.5202,\n                4864986.5422353,\n                4864986.61385,\n                4864986.14340587,\n                4864871.92161102,\n                4864888.48212282,\n                4864914.20066476,\n                4864919.93086509,\n                4864919.22042121,\n                4864938.17260027,\n                4864937.62961685,\n                4864845.53644596,\n                4864845.08584904,\n                4864845.29862264,\n                4864932.94688123,\n                4864840.13741949,\n                4864839.18486463,\n                4864950.6014406,\n                4864845.06408055,\n                4864854.41564837,\n                4864844.9147,\n                4864844.91470001,\n                4864842.37835919,\n                4864853.85769999,\n                4864841.78358635,\n                4864841.6472,\n                4864851.46302018,\n                4864855.33946605,\n                4864862.8718,\n                4864851.06706626,\n                4864862.41944312,\n                4864864.53729692,\n                4864864.9694765,\n                4864866.92547348,\n                4864864.82647639,\n                4864861.2526387,\n                4864884.27814346,\n                4864863.86690447,\n                4864885.28976215,\n                4864885.74575024,\n                4864863.13007043,\n                4864864.06216758,\n                4864868.49078199,\n                4864889.88372555,\n                4864879.53904786,\n                4864880.25790364,\n                4864884.06667608,\n                4864865.38593483,\n                4864886.03267932,\n                4864895.5038,\n                4864893.80469229,\n                4864891.12462513,\n                4864890.99663951,\n                4864890.01042686,\n                4864865.82379965,\n                4864815.9441304,\n                4864820.44418602,\n                4864821.10988005,\n                4864810.9351958,\n                4864832.0952,\n                4864860.38695715,\n                4864829.45451351,\n                4864863.64497531,\n                4864864.00407898,\n                4864843.61151497,\n                4864862.25929523,\n                4864877.3166,\n                4864862.13591772,\n                4864862.17507381,\n                4864862.49666555,\n                4864867.94528182,\n                4864861.2802,\n                4864861.24090001,\n                4864881.30812171,\n                4864882.98545034,\n                4864882.77009048,\n                4864873.58407945,\n                4864889.67668548,\n                4864903.08147953,\n                4864875.80807804,\n                4864875.3666826,\n                4864862.99215681,\n                4864875.16660562,\n                4864875.52897235,\n                4864896.08399999,\n                4864889.31034383,\n                4864895.51630088,\n                4864878.4764,\n                4864878.47640001,\n                4864894.25396965,\n                4864893.98148622,\n                4864892.83210187,\n                4864795.06533031,\n                4864796.19354231,\n                4864808.6372,\n                4864794.00299906,\n                4864791.88475664,\n                4864808.0451278,\n                4864819.78926687,\n                4864787.52158289,\n                4864837.27407372,\n                4864779.72940001,\n                4864781.10850575,\n                4864781.57726142,\n                4864846.09787826,\n                4864847.58660834,\n                4864849.54595234,\n                4864848.80872252,\n                4864774.1029,\n                4864844.465777,\n                4864776.56055188,\n                4864841.80972032,\n                4864841.70826003,\n                4864837.77927418,\n                4864766.60011362,\n                4864764.95734,\n                4864768.03491392,\n                4864765.84751079,\n                4864767.2139202,\n                4864765.52864842,\n                4864834.48472735,\n                4864754.24874242,\n                4864756.72388047,\n                4864754.49906421,\n                4864755.79171302,\n                4864755.98961252,\n                4864759.15192689,\n                4864757.78728498,\n                4864756.6553,\n                4864825.46686278,\n                4864826.98241862,\n                4864825.93929428,\n                4864767.59017012,\n                4864766.9221,\n                4864783.04320289,\n                4864782.85937946,\n                4864781.86904137,\n                4864818.15330008,\n                4864817.45353131,\n                4864824.08600475,\n                4864794.85799963,\n                4864800.54104068,\n                4864799.51407333,\n                4864807.35395044,\n                4864813.082901\n            ],\n            \&quot;z\&quot;: [\n                \&quot;1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3\&quot;,\n                \&quot;2\&quot;,\n                \&quot;3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0\&quot;,\n                \&quot;2\&quot;,\n                \&quot;2\&quot;,\n                \&quot;2\&quot;,\n                \&quot;0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1\&quot;,\n                \&quot;1\&quot;,\n                \&quot;1\&quot;,\n                \&quot;2\&quot;,\n                \&quot;2\&quot;,\n                \&quot;2\&quot;,\n                \&quot;2\&quot;,\n                \&quot;2\&quot;,\n                \&quot;1\&quot;,\n                \&quot;1\&quot;,\n                \&quot;1\&quot;,\n                \&quot;1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3\&quot;,\n                \&quot;2\&quot;,\n                \&quot;2\&quot;,\n                \&quot;2\&quot;,\n                \&quot;1\&quot;,\n                \&quot;2\&quot;,\n                \&quot;2\&quot;,\n                \&quot;2\&quot;,\n                \&quot;2\&quot;,\n                \&quot;1\&quot;,\n                \&quot;2\&quot;,\n                \&quot;2\&quot;,\n                \&quot;2\&quot;,\n                \&quot;1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,\n                \&quot;2\&quot;\n            ],\n            \&quot;xcalendar\&quot;: \&quot;gregorian\&quot;,\n            \&quot;ycalendar\&quot;: \&quot;gregorian\&quot;,\n            \&quot;zcalendar\&quot;: \&quot;gregorian\&quot;,\n            \&quot;text\&quot;: \&quot;\&quot;,\n            \&quot;hovertext\&quot;: \&quot;\&quot;,\n            \&quot;mode\&quot;: \&quot;markers\&quot;,\n            \&quot;marker\&quot;: {\n                \&quot;symbol\&quot;: \&quot;circle\&quot;,\n                \&quot;opacity\&quot;: 1,\n                \&quot;size\&quot;: 8,\n                \&quot;color\&quot;: \&quot;rgba(141,160,203,1)\&quot;,\n                \&quot;line\&quot;: {\n                    \&quot;color\&quot;: \&quot;rgba(141,160,203,1)\&quot;,\n                    \&quot;width\&quot;: 0\n                }\n            },\n            \&quot;surfaceaxis\&quot;: -1,\n            \&quot;projection\&quot;: {\n                \&quot;x\&quot;: {\n                    \&quot;show\&quot;: false\n                },\n                \&quot;y\&quot;: {\n                    \&quot;show\&quot;: false\n                },\n                \&quot;z\&quot;: {\n                    \&quot;show\&quot;: false\n                }\n            },\n            \&quot;error_z\&quot;: {\n                \&quot;visible\&quot;: false\n            },\n            \&quot;error_y\&quot;: {\n                \&quot;visible\&quot;: false\n            },\n            \&quot;error_x\&quot;: {\n                \&quot;visible\&quot;: false\n            },\n            \&quot;hoverinfo\&quot;: \&quot;all\&quot;,\n            \&quot;opacity\&quot;: 1,\n            \&quot;index\&quot;: 2\n        },\n        {\n            \&quot;type\&quot;: \&quot;scatter3d\&quot;,\n            \&quot;uid\&quot;: \&quot;e327ad\&quot;,\n            \&quot;visible\&quot;: true,\n            \&quot;name\&quot;: \&quot;3\&quot;,\n            \&quot;scene\&quot;: \&quot;scene\&quot;,\n            \&quot;showlegend\&quot;: true,\n            \&quot;legendgroup\&quot;: \&quot;\&quot;,\n            \&quot;hoverlabel\&quot;: {\n                \&quot;namelength\&quot;: 15,\n                \&quot;font\&quot;: {\n                    \&quot;family\&quot;: \&quot;Arial, sans-serif\&quot;,\n                    \&quot;size\&quot;: 13\n                }\n            },\n            \&quot;x\&quot;: [\n                7691.7401813101,\n                7691.10920000076,\n                7689.28420000151,\n                7688.65450289088,\n                7682.53929816668,\n                7682.07559027651,\n                7681.73091456826,\n                7677.54941867467,\n                7675.55208815544,\n                7675.32093333287,\n                7674.82199543999,\n                7674.2643398279,\n                7665.65401487475,\n                7661.25726666798,\n                7659.83335347808,\n                7656.91620950242,\n                7647.73149999976,\n                7646.73350000009,\n                7646.26186493122,\n                7645.55909999833,\n                7644.71326286231,\n                7642.56660208688,\n                7642.33404309455,\n                7642.31457045009,\n                7642.30636126783,\n                7642.14688754853,\n                7641.96513807264,\n                7641.74172147363,\n                7641.72529999912,\n                7641.59924710024,\n                7641.26870864985,\n                7641.1872897143,\n                7640.92614999879,\n                7640.01652132002,\n                7639.75922967664,\n                7639.16670284814,\n                7638.91555082314,\n                7637.92258811124,\n                7637.78295181145,\n                7637.57703841605,\n                7637.55744279934,\n                7637.40203407682,\n                7637.10039249653,\n                7637.00156115084,\n                7636.89463750133,\n                7636.85720649032,\n                7636.40018162799,\n                7636.03333375106,\n                7635.62794169475,\n                7635.06585463499,\n                7634.54482007356,\n                7634.14477984211,\n                7634.02642032568,\n                7633.89460000023,\n                7633.80223865017,\n                7632.83439999819,\n                7632.52853256873,\n                7631.91103338733,\n                7631.67139819036,\n                7631.0584588108,\n                7628.52290073658,\n                7621.72256280307,\n                7621.35118975999,\n                7618.98740990041,\n                7618.09711275516,\n                7616.09959999844,\n                7610.84766492977,\n                7610.51213638386,\n                7609.72567500034,\n                7609.25457426757,\n                7609.02120000124,\n                7603.83305060585,\n                7602.88908000067,\n                7602.78702383615,\n                7597.32616273094,\n                7595.53920064076,\n                7594.17022658178,\n                7592.86718465605,\n                7588.43323626153,\n                7588.03157166602,\n                7587.21240000054,\n                7587.19017364645,\n                7586.49192155296,\n                7569.85278689193,\n                7559.67807371738,\n                7558.85901383928,\n                7557.61585940363,\n                7555.42255038138,\n                7538.91807875312,\n                7538.84126157758,\n                7537.85266986421,\n                7537.45423347244,\n                7536.82660000026,\n                7530.75650047033,\n                7530.49750986185,\n                7530.37519690338,\n                7530.04834609023,\n                7526.24587141953,\n                7525.17944551176,\n                7524.70949999988,\n                7521.8299061726,\n                7518.69033506914,\n                7516.24374802589,\n                7513.10449071601,\n                7504.15349999815,\n                7503.49280241843,\n                7488.80900000036,\n                7468.44811214908,\n                7460.45255320895,\n                7460.03721595253,\n                7457.36065030405,\n                7456.71521028611,\n                7456.02104198941,\n                7452.84458802272,\n                7452.17709702667,\n                7436.8962738029,\n                7435.22594210535,\n                7434.73639197078,\n                7434.35310000181,\n                7431.71389999986,\n                7429.6090179844,\n                7424.83356480399,\n                7423.17619999871,\n                7423.17619999871,\n                7423.09684427766,\n                7422.55254575405,\n                7422.10960000008,\n                7420.65298242728,\n                7419.322715404,\n                7416.79769999906,\n                7411.0939933933,\n                7407.62730273731,\n                7406.17866599016,\n                7405.10240000114,\n                7404.89764228161,\n                7399.78489395602,\n                7390.05449509312,\n                7386.75259999931,\n                7383.03510326463,\n                7381.84248269323,\n                7379.35168267689,\n                7376.93162641191,\n                7376.41961595348,\n                7374.25408749888,\n                7370.42721999884,\n                7366.08527867614,\n                7362.99545363904,\n                7359.50280155203,\n                7358.74560484464,\n                7358.48536707178,\n                7358.26988500164,\n                7355.99039627859,\n                7350.00964409864,\n                7348.60744380579,\n                7347.22066904423,\n                7346.61134595921,\n                7346.33058926197,\n                7345.87224664235,\n                7345.67172318602,\n                7345.63982623843,\n                7345.31695461395,\n                7341.2475684264,\n                7340.55877713109,\n                7337.79011914986,\n                7336.64869167924,\n                7331.90009735185,\n                7330.88152385149,\n                7329.03079999983,\n                7323.6579032276,\n                7319.5494449006,\n                7317.34423107777,\n                7316.94520982319,\n                7313.73111977801\n            ],\n            \&quot;y\&quot;: [\n                4864927.78429872,\n                4864927.5252,\n                4864928.0484,\n                4864928.17847503,\n                4864932.53338664,\n                4864931.22438543,\n                4864931.85113189,\n                4864933.52769631,\n                4864931.15975988,\n                4864933.37678888,\n                4864934.58266896,\n                4864934.19522275,\n                4864936.72643714,\n                4864939.0655,\n                4864938.75064922,\n                4864937.62763416,\n                4864945.48879999,\n                4864925.0598,\n                4864932.22359701,\n                4864949.4074,\n                4864929.17910975,\n                4865016.27466046,\n                4865014.12730622,\n                4865014.35609954,\n                4865016.65220891,\n                4865017.3646842,\n                4864922.32210464,\n                4864920.04827147,\n                4865006.6058,\n                4865008.68672456,\n                4865012.99346326,\n                4865006.345573,\n                4864922.0629,\n                4864913.7152537,\n                4865007.28422865,\n                4864913.05230293,\n                4865000.86937801,\n                4865000.02050305,\n                4865000.13852152,\n                4865001.42679505,\n                4864905.20627089,\n                4864994.39722474,\n                4864995.31852412,\n                4864905.61976625,\n                4864897.589675,\n                4864994.49528199,\n                4864992.67763199,\n                4864898.45175669,\n                4864966.48143258,\n                4864984.35302551,\n                4864965.7527715,\n                4864986.43645938,\n                4864984.09705941,\n                4864970.446,\n                4864984.07082246,\n                4864964.83039999,\n                4864987.43473785,\n                4864965.83158611,\n                4864981.89816087,\n                4864989.36977494,\n                4864978.18363054,\n                4864976.8343186,\n                4864975.9000848,\n                4864974.60357666,\n                4864976.56428246,\n                4864980.4363,\n                4864977.25164681,\n                4864978.58944959,\n                4864977.2709875,\n                4864978.3834198,\n                4864977.473,\n                4864981.56046625,\n                4864981.61728,\n                4864980.84854108,\n                4864982.56830639,\n                4864982.7153957,\n                4864982.24056738,\n                4864983.3950449,\n                4864980.97521445,\n                4864985.51979202,\n                4864986.70750001,\n                4864986.32066996,\n                4864985.58180075,\n                4864874.64736828,\n                4864887.49139782,\n                4864871.12401172,\n                4864886.83221165,\n                4864885.77888166,\n                4864919.89244437,\n                4864919.72199727,\n                4864918.35909147,\n                4864898.08896357,\n                4864933.9358,\n                4864921.51439237,\n                4864956.8820152,\n                4864934.48165908,\n                4864957.59275368,\n                4864934.1835295,\n                4864934.43877736,\n                4864952.5653,\n                4864950.57355416,\n                4864890.84508287,\n                4864894.57908299,\n                4864943.86961973,\n                4864883.87080001,\n                4864884.68283767,\n                4864900.5181,\n                4864818.48617839,\n                4864816.03854128,\n                4864814.48869958,\n                4864831.44490372,\n                4864831.2297508,\n                4864830.3957034,\n                4864828.57799601,\n                4864836.02503973,\n                4864863.19613694,\n                4864850.824863,\n                4864855.66360599,\n                4864861.3035,\n                4864884.1179,\n                4864878.44714245,\n                4864875.46095676,\n                4864896.1409,\n                4864896.14090001,\n                4864877.84670097,\n                4864877.35295243,\n                4864878.7878,\n                4864895.87743876,\n                4864894.81384275,\n                4864892.6964,\n                4864792.77166128,\n                4864799.43961044,\n                4864788.49169098,\n                4864786.6725,\n                4864789.51983872,\n                4864787.08464092,\n                4864835.77762442,\n                4864838.3884,\n                4864845.91152185,\n                4864843.70751763,\n                4864849.20148919,\n                4864773.19664303,\n                4864852.75169848,\n                4864844.566875,\n                4864768.2623,\n                4864842.56860013,\n                4864764.87255048,\n                4864837.17241508,\n                4864840.83159933,\n                4864840.33160573,\n                4864836.36492727,\n                4864761.50566503,\n                4864757.02222012,\n                4864757.27681936,\n                4864748.01548531,\n                4864756.2509207,\n                4864749.64588937,\n                4864749.66572636,\n                4864750.43672313,\n                4864756.39679538,\n                4864829.31808009,\n                4864755.52699914,\n                4864758.91885997,\n                4864763.04415412,\n                4864827.08814198,\n                4864768.16935848,\n                4864823.04294627,\n                4864826.0354,\n                4864819.07894952,\n                4864815.5105007,\n                4864795.53005781,\n                4864814.8214286,\n                4864792.06341088\n            ],\n            \&quot;z\&quot;: [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2\&quot;,\n                \&quot;3\&quot;,\n                \&quot;3\&quot;,\n                \&quot;3\&quot;,\n                \&quot;3\&quot;,\n                \&quot;2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3\&quot;,\n                \&quot;4\&quot;,\n                \&quot;3\&quot;,\n                \&quot;3\&quot;,\n                \&quot;4\&quot;,\n                \&quot;3\&quot;,\n                \&quot;3\&quot;,\n                \&quot;3\&quot;,\n                \&quot;3\&quot;,\n                \&quot;3\&quot;,\n                \&quot;4\&quot;,\n                \&quot;3\&quot;,\n                \&quot;3\&quot;,\n                \&quot;3\&quot;,\n                \&quot;4\&quot;,\n                \&quot;3\&quot;,\n                \&quot;3\&quot;,\n                \&quot;3\&quot;,\n                \&quot;3\&quot;,\n                \&quot;3\&quot;,\n                \&quot;3\&quot;,\n                \&quot;3\&quot;\n            ],\n            \&quot;xcalendar\&quot;: \&quot;gregorian\&quot;,\n            \&quot;ycalendar\&quot;: \&quot;gregorian\&quot;,\n            \&quot;zcalendar\&quot;: \&quot;gregorian\&quot;,\n            \&quot;text\&quot;: \&quot;\&quot;,\n            \&quot;hovertext\&quot;: \&quot;\&quot;,\n            \&quot;mode\&quot;: \&quot;markers\&quot;,\n            \&quot;marker\&quot;: {\n                \&quot;symbol\&quot;: \&quot;circle\&quot;,\n                \&quot;opacity\&quot;: 1,\n                \&quot;size\&quot;: 8,\n                \&quot;color\&quot;: \&quot;rgba(231,138,195,1)\&quot;,\n                \&quot;line\&quot;: {\n                    \&quot;color\&quot;: \&quot;rgba(231,138,195,1)\&quot;,\n                    \&quot;width\&quot;: 0\n                }\n            },\n            \&quot;surfaceaxis\&quot;: -1,\n            \&quot;projection\&quot;: {\n                \&quot;x\&quot;: {\n                    \&quot;show\&quot;: false\n                },\n                \&quot;y\&quot;: {\n                    \&quot;show\&quot;: false\n                },\n                \&quot;z\&quot;: {\n                    \&quot;show\&quot;: false\n                }\n            },\n            \&quot;error_z\&quot;: {\n                \&quot;visible\&quot;: false\n            },\n            \&quot;error_y\&quot;: {\n                \&quot;visible\&quot;: false\n            },\n            \&quot;error_x\&quot;: {\n                \&quot;visible\&quot;: false\n            },\n            \&quot;hoverinfo\&quot;: \&quot;all\&quot;,\n            \&quot;opacity\&quot;: 1,\n            \&quot;index\&quot;: 3\n        },\n        {\n            \&quot;type\&quot;: \&quot;scatter3d\&quot;,\n            \&quot;uid\&quot;: \&quot;008be1\&quot;,\n            \&quot;visible\&quot;: true,\n            \&quot;name\&quot;: \&quot;4\&quot;,\n            \&quot;scene\&quot;: \&quot;scene\&quot;,\n            \&quot;showlegend\&quot;: true,\n            \&quot;legendgroup\&quot;: \&quot;\&quot;,\n            \&quot;hoverlabel\&quot;: {\n                \&quot;namelength\&quot;: 15,\n                \&quot;font\&quot;: {\n                    \&quot;family\&quot;: \&quot;Arial, sans-serif\&quot;,\n                    \&quot;size\&quot;: 13\n                }\n            },\n            \&quot;x\&quot;: [\n                7414.45028333428,\n                7413.94084298634,\n                7410.58470585586,\n                7407.38420250549,\n                7407.24843979018,\n                7406.62981814902,\n                7406.33799949308,\n                7406.0984218833,\n                7397.56092565415,\n                7396.89062958991,\n                7394.22637014611,\n                7389.22691696027,\n                7386.22197229571,\n                7384.2335057719,\n                7383.86722098221,\n                7377.08764306023,\n                7374.30207994063,\n                7371.89846000075,\n                7371.4802037991,\n                7365.82488255054,\n                7358.67326975077,\n                7357.39150356952,\n                7354.69188933823,\n                7352.06417808977,\n                7345.22848197137,\n                7337.7754084671,\n                7331.1790000014,\n                7324.14426315784,\n                7322.9538250418,\n                7321.58209642576,\n                7318.45618655275,\n                7316.90165419431,\n                7316.47208215677,\n                7316.34810369484,\n                7309.32400981224\n            ],\n            \&quot;y\&quot;: [\n                4864788.4646,\n                4864786.44939582,\n                4864793.27600547,\n                4864789.02514714,\n                4864799.41561985,\n                4864801.05209064,\n                4864800.31421419,\n                4864801.1732583,\n                4864783.09017798,\n                4864822.24297108,\n                4864821.05636429,\n                4864834.96048846,\n                4864777.33445893,\n                4864775.33266591,\n                4864839.74030718,\n                4864851.72627339,\n                4864846.5337223,\n                4864849.81814,\n                4864771.22972935,\n                4864842.82925374,\n                4864838.88538284,\n                4864763.57069022,\n                4864833.93390681,\n                4864835.48060063,\n                4864829.62455846,\n                4864826.50735658,\n                4864820.6688,\n                4864818.24437466,\n                4864818.99955844,\n                4864795.51402341,\n                4864800.60817568,\n                4864815.33363723,\n                4864800.75959904,\n                4864800.41937634,\n                4864815.03972895\n            ],\n            \&quot;z\&quot;: [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4\&quot;,\n                \&quot;3\&quot;,\n                \&quot;4\&quot;,\n                \&quot;4\&quot;\n            ],\n            \&quot;xcalendar\&quot;: \&quot;gregorian\&quot;,\n            \&quot;ycalendar\&quot;: \&quot;gregorian\&quot;,\n            \&quot;zcalendar\&quot;: \&quot;gregorian\&quot;,\n            \&quot;text\&quot;: \&quot;\&quot;,\n            \&quot;hovertext\&quot;: \&quot;\&quot;,\n            \&quot;mode\&quot;: \&quot;markers\&quot;,\n            \&quot;marker\&quot;: {\n                \&quot;symbol\&quot;: \&quot;circle\&quot;,\n                \&quot;opacity\&quot;: 1,\n                \&quot;size\&quot;: 8,\n                \&quot;color\&quot;: \&quot;rgba(166,216,84,1)\&quot;,\n                \&quot;line\&quot;: {\n                    \&quot;color\&quot;: \&quot;rgba(166,216,84,1)\&quot;,\n                    \&quot;width\&quot;: 0\n                }\n            },\n            \&quot;surfaceaxis\&quot;: -1,\n            \&quot;projection\&quot;: {\n                \&quot;x\&quot;: {\n                    \&quot;show\&quot;: false\n                },\n                \&quot;y\&quot;: {\n                    \&quot;show\&quot;: false\n                },\n                \&quot;z\&quot;: {\n                    \&quot;show\&quot;: false\n                }\n            },\n            \&quot;error_z\&quot;: {\n                \&quot;visible\&quot;: false\n            },\n            \&quot;error_y\&quot;: {\n                \&quot;visible\&quot;: false\n            },\n            \&quot;error_x\&quot;: {\n                \&quot;visible\&quot;: false\n            },\n            \&quot;hoverinfo\&quot;: \&quot;all\&quot;,\n            \&quot;opacity\&quot;: 1,\n            \&quot;index\&quot;: 4\n        }\n    ],\n    \&quot;layout\&quot;: {\n        \&quot;font\&quot;: {\n            \&quot;family\&quot;: \&quot;\\\&quot;Open Sans\\\&quot;, verdana, arial, sans-serif\&quot;,\n            \&quot;size\&quot;: 12,\n            \&quot;color\&quot;: \&quot;#444\&quot;\n        },\n        \&quot;title\&quot;: {\n            \&quot;text\&quot;: \&quot;Click to enter Plot title\&quot;,\n            \&quot;font\&quot;: {\n                \&quot;family\&quot;: \&quot;\\\&quot;Open Sans\\\&quot;, verdana, arial, sans-serif\&quot;,\n                \&quot;size\&quot;: 17,\n                \&quot;color\&quot;: \&quot;#444\&quot;\n            },\n            \&quot;xref\&quot;: \&quot;container\&quot;,\n            \&quot;yref\&quot;: \&quot;container\&quot;,\n            \&quot;x\&quot;: 0.5,\n            \&quot;y\&quot;: \&quot;auto\&quot;,\n            \&quot;xanchor\&quot;: \&quot;auto\&quot;,\n            \&quot;yanchor\&quot;: \&quot;auto\&quot;,\n            \&quot;pad\&quot;: {\n                \&quot;t\&quot;: 0,\n                \&quot;r\&quot;: 0,\n                \&quot;b\&quot;: 0,\n                \&quot;l\&quot;: 0\n            }\n        },\n        \&quot;autosize\&quot;: true,\n        \&quot;width\&quot;: 575,\n        \&quot;height\&quot;: 515,\n        \&quot;margin\&quot;: {\n            \&quot;l\&quot;: 60,\n            \&quot;r\&quot;: 10,\n            \&quot;t\&quot;: 25,\n            \&quot;b\&quot;: 40,\n            \&quot;pad\&quot;: 0,\n            \&quot;autoexpand\&quot;: true\n        },\n        \&quot;paper_bgcolor\&quot;: \&quot;#fff\&quot;,\n        \&quot;separators\&quot;: \&quot;.,\&quot;,\n        \&quot;hidesources\&quot;: false,\n        \&quot;colorway\&quot;: [\n            \&quot;#1f77b4\&quot;,\n            \&quot;#ff7f0e\&quot;,\n            \&quot;#2ca02c\&quot;,\n            \&quot;#d62728\&quot;,\n            \&quot;#9467bd\&quot;,\n            \&quot;#8c564b\&quot;,\n            \&quot;#e377c2\&quot;,\n            \&quot;#7f7f7f\&quot;,\n            \&quot;#bcbd22\&quot;,\n            \&quot;#17becf\&quot;\n        ],\n        \&quot;modebar\&quot;: {\n            \&quot;orientation\&quot;: \&quot;h\&quot;,\n            \&quot;bgcolor\&quot;: \&quot;rgba(255, 255, 255, 0.5)\&quot;,\n            \&quot;color\&quot;: \&quot;rgba(68, 68, 68, 0.3)\&quot;,\n            \&quot;activecolor\&quot;: \&quot;rgba(68, 68, 68, 0.7)\&quot;\n        },\n        \&quot;calendar\&quot;: \&quot;gregorian\&quot;,\n        \&quot;hoverlabel\&quot;: {\n            \&quot;namelength\&quot;: 15,\n            \&quot;font\&quot;: {\n                \&quot;family\&quot;: \&quot;Arial, sans-serif\&quot;,\n                \&quot;size\&quot;: 13\n            }\n        },\n        \&quot;scene\&quot;: {\n            \&quot;domain\&quot;: {\n                \&quot;x\&quot;: [\n                    0,\n                    1\n                ],\n                \&quot;y\&quot;: [\n                    0,\n                    1\n                ]\n            },\n            \&quot;bgcolor\&quot;: \&quot;rgba(0, 0, 0, 0)\&quot;,\n            \&quot;camera\&quot;: {\n                \&quot;up\&quot;: {\n                    \&quot;x\&quot;: 0,\n                    \&quot;y\&quot;: 0,\n                    \&quot;z\&quot;: 1\n                },\n                \&quot;center\&quot;: {\n                    \&quot;x\&quot;: 0,\n                    \&quot;y\&quot;: 0,\n                    \&quot;z\&quot;: 0\n                },\n                \&quot;eye\&quot;: {\n                    \&quot;x\&quot;: 1.25,\n                    \&quot;y\&quot;: 1.25,\n                    \&quot;z\&quot;: 1.25\n                }\n            },\n            \&quot;aspectratio\&quot;: {\n                \&quot;x\&quot;: 1,\n                \&quot;y\&quot;: 1,\n                \&quot;z\&quot;: 1\n            },\n            \&quot;aspectmode\&quot;: \&quot;auto\&quot;,\n            \&quot;xaxis\&quot;: {\n                \&quot;type\&quot;: \&quot;linear\&quot;,\n                \&quot;visible\&quot;: true,\n                \&quot;autorange\&quot;: true,\n                \&quot;rangemode\&quot;: \&quot;normal\&quot;,\n                \&quot;range\&quot;: [\n                    7287.40675928715,\n                    7708.318512373651\n                ],\n                \&quot;hoverformat\&quot;: \&quot;\&quot;,\n                \&quot;color\&quot;: \&quot;#444\&quot;,\n                \&quot;title\&quot;: {\n                    \&quot;text\&quot;: \&quot;Longitude\&quot;,\n                    \&quot;font\&quot;: {\n                        \&quot;family\&quot;: \&quot;\\\&quot;Open Sans\\\&quot;, verdana, arial, sans-serif\&quot;,\n                        \&quot;size\&quot;: 14,\n                        \&quot;color\&quot;: \&quot;#444\&quot;\n                    }\n                },\n                \&quot;tickmode\&quot;: \&quot;auto\&quot;,\n                \&quot;nticks\&quot;: 0,\n                \&quot;tickprefix\&quot;: \&quot;\&quot;,\n                \&quot;ticksuffix\&quot;: \&quot;\&quot;,\n                \&quot;showticklabels\&quot;: true,\n                \&quot;tickfont\&quot;: {\n                    \&quot;family\&quot;: \&quot;\\\&quot;Open Sans\\\&quot;, verdana, arial, sans-serif\&quot;,\n                    \&quot;size\&quot;: 12,\n                    \&quot;color\&quot;: \&quot;#444\&quot;\n                },\n                \&quot;tickangle\&quot;: \&quot;auto\&quot;,\n                \&quot;tickformat\&quot;: \&quot;\&quot;,\n                \&quot;showexponent\&quot;: \&quot;all\&quot;,\n                \&quot;exponentformat\&quot;: \&quot;B\&quot;,\n                \&quot;separatethousands\&quot;: false,\n                \&quot;ticks\&quot;: \&quot;\&quot;,\n                \&quot;showline\&quot;: false,\n                \&quot;gridcolor\&quot;: \&quot;rgb(204, 204, 204)\&quot;,\n                \&quot;gridwidth\&quot;: 1,\n                \&quot;showgrid\&quot;: true,\n                \&quot;zerolinecolor\&quot;: \&quot;#444\&quot;,\n                \&quot;zerolinewidth\&quot;: 1,\n                \&quot;zeroline\&quot;: true,\n                \&quot;showspikes\&quot;: true,\n                \&quot;spikesides\&quot;: true,\n                \&quot;spikethickness\&quot;: 2,\n                \&quot;spikecolor\&quot;: \&quot;#444\&quot;,\n                \&quot;showaxeslabels\&quot;: true,\n                \&quot;showbackground\&quot;: false,\n                \&quot;tick0\&quot;: 0,\n                \&quot;dtick\&quot;: 50\n            },\n            \&quot;yaxis\&quot;: {\n                \&quot;type\&quot;: \&quot;linear\&quot;,\n                \&quot;visible\&quot;: true,\n                \&quot;autorange\&quot;: true,\n                \&quot;rangemode\&quot;: \&quot;normal\&quot;,\n                \&quot;range\&quot;: [\n                    4864739.598322845,\n                    4865025.781846665\n                ],\n                \&quot;hoverformat\&quot;: \&quot;\&quot;,\n                \&quot;color\&quot;: \&quot;#444\&quot;,\n                \&quot;title\&quot;: {\n                    \&quot;text\&quot;: \&quot;Latitude\&quot;,\n                    \&quot;font\&quot;: {\n                        \&quot;family\&quot;: \&quot;\\\&quot;Open Sans\\\&quot;, verdana, arial, sans-serif\&quot;,\n                        \&quot;size\&quot;: 14,\n                        \&quot;color\&quot;: \&quot;#444\&quot;\n                    }\n                },\n                \&quot;tickmode\&quot;: \&quot;auto\&quot;,\n                \&quot;nticks\&quot;: 0,\n                \&quot;tickprefix\&quot;: \&quot;\&quot;,\n                \&quot;ticksuffix\&quot;: \&quot;\&quot;,\n                \&quot;showticklabels\&quot;: true,\n                \&quot;tickfont\&quot;: {\n                    \&quot;family\&quot;: \&quot;\\\&quot;Open Sans\\\&quot;, verdana, arial, sans-serif\&quot;,\n                    \&quot;size\&quot;: 12,\n                    \&quot;color\&quot;: \&quot;#444\&quot;\n                },\n                \&quot;tickangle\&quot;: \&quot;auto\&quot;,\n                \&quot;tickformat\&quot;: \&quot;\&quot;,\n                \&quot;showexponent\&quot;: \&quot;all\&quot;,\n                \&quot;exponentformat\&quot;: \&quot;B\&quot;,\n                \&quot;separatethousands\&quot;: false,\n                \&quot;ticks\&quot;: \&quot;\&quot;,\n                \&quot;showline\&quot;: false,\n                \&quot;gridcolor\&quot;: \&quot;rgb(204, 204, 204)\&quot;,\n                \&quot;gridwidth\&quot;: 1,\n                \&quot;showgrid\&quot;: true,\n                \&quot;zerolinecolor\&quot;: \&quot;#444\&quot;,\n                \&quot;zerolinewidth\&quot;: 1,\n                \&quot;zeroline\&quot;: true,\n                \&quot;showspikes\&quot;: true,\n                \&quot;spikesides\&quot;: true,\n                \&quot;spikethickness\&quot;: 2,\n                \&quot;spikecolor\&quot;: \&quot;#444\&quot;,\n                \&quot;showaxeslabels\&quot;: true,\n                \&quot;showbackground\&quot;: false,\n                \&quot;tick0\&quot;: 0,\n                \&quot;dtick\&quot;: 50\n            },\n            \&quot;zaxis\&quot;: {\n                \&quot;type\&quot;: \&quot;linear\&quot;,\n                \&quot;visible\&quot;: true,\n                \&quot;autorange\&quot;: true,\n                \&quot;rangemode\&quot;: \&quot;normal\&quot;,\n                \&quot;range\&quot;: [\n                    -0.125,\n                    4.125\n                ],\n                \&quot;hoverformat\&quot;: \&quot;\&quot;,\n                \&quot;color\&quot;: \&quot;#444\&quot;,\n                \&quot;title\&quot;: {\n                    \&quot;text\&quot;: \&quot;Floor\&quot;,\n                    \&quot;font\&quot;: {\n                        \&quot;family\&quot;: \&quot;\\\&quot;Open Sans\\\&quot;, verdana, arial, sans-serif\&quot;,\n                        \&quot;size\&quot;: 14,\n                        \&quot;color\&quot;: \&quot;#444\&quot;\n                    }\n                },\n                \&quot;tickmode\&quot;: \&quot;auto\&quot;,\n                \&quot;nticks\&quot;: 0,\n                \&quot;tickprefix\&quot;: \&quot;\&quot;,\n                \&quot;ticksuffix\&quot;: \&quot;\&quot;,\n                \&quot;showticklabels\&quot;: true,\n                \&quot;tickfont\&quot;: {\n                    \&quot;family\&quot;: \&quot;\\\&quot;Open Sans\\\&quot;, verdana, arial, sans-serif\&quot;,\n                    \&quot;size\&quot;: 12,\n                    \&quot;color\&quot;: \&quot;#444\&quot;\n                },\n                \&quot;tickangle\&quot;: \&quot;auto\&quot;,\n                \&quot;tickformat\&quot;: \&quot;\&quot;,\n                \&quot;showexponent\&quot;: \&quot;all\&quot;,\n                \&quot;exponentformat\&quot;: \&quot;B\&quot;,\n                \&quot;separatethousands\&quot;: false,\n                \&quot;ticks\&quot;: \&quot;\&quot;,\n                \&quot;showline\&quot;: false,\n                \&quot;gridcolor\&quot;: \&quot;rgb(204, 204, 204)\&quot;,\n                \&quot;gridwidth\&quot;: 1,\n                \&quot;showgrid\&quot;: true,\n                \&quot;zerolinecolor\&quot;: \&quot;#444\&quot;,\n                \&quot;zerolinewidth\&quot;: 1,\n                \&quot;zeroline\&quot;: true,\n                \&quot;showspikes\&quot;: true,\n                \&quot;spikesides\&quot;: true,\n                \&quot;spikethickness\&quot;: 2,\n                \&quot;spikecolor\&quot;: \&quot;#444\&quot;,\n                \&quot;showaxeslabels\&quot;: true,\n                \&quot;showbackground\&quot;: false,\n                \&quot;tick0\&quot;: 0,\n                \&quot;dtick\&quot;: 0.5\n            },\n            \&quot;annotations\&quot;: [],\n            \&quot;dragmode\&quot;: \&quot;turntable\&quot;,\n            \&quot;hovermode\&quot;: \&quot;closest\&quot;\n        },\n        \&quot;clickmode\&quot;: \&quot;event\&quot;,\n        \&quot;dragmode\&quot;: \&quot;zoom\&quot;,\n        \&quot;hovermode\&quot;: \&quot;closest\&quot;,\n        \&quot;hoverdistance\&quot;: 20,\n        \&quot;spikedistance\&quot;: 20,\n        \&quot;showlegend\&quot;: false,\n        \&quot;annotations\&quot;: [],\n        \&quot;shapes\&quot;: [],\n        \&quot;images\&quot;: [],\n        \&quot;updatemenus\&quot;: [],\n        \&quot;sliders\&quot;: [],\n        \&quot;colorscale\&quot;: {\n            \&quot;sequential\&quot;: [\n                [\n                    0,\n                    \&quot;rgb(220,220,220)\&quot;\n                ],\n                [\n                    0.2,\n                    \&quot;rgb(245,195,157)\&quot;\n                ],\n                [\n                    0.4,\n                    \&quot;rgb(245,160,105)\&quot;\n                ],\n                [\n                    1,\n                    \&quot;rgb(178,10,28)\&quot;\n                ]\n            ],\n            \&quot;sequentialminus\&quot;: [\n                [\n                    0,\n                    \&quot;rgb(5,10,172)\&quot;\n                ],\n                [\n                    0.35,\n                    \&quot;rgb(40,60,190)\&quot;\n                ],\n                [\n                    0.5,\n                    \&quot;rgb(70,100,245)\&quot;\n                ],\n                [\n                    0.6,\n                    \&quot;rgb(90,120,245)\&quot;\n                ],\n                [\n                    0.7,\n                    \&quot;rgb(106,137,247)\&quot;\n                ],\n                [\n                    1,\n                    \&quot;rgb(220,220,220)\&quot;\n                ]\n            ],\n            \&quot;diverging\&quot;: [\n                [\n                    0,\n                    \&quot;rgb(5,10,172)\&quot;\n                ],\n                [\n                    0.35,\n                    \&quot;rgb(106,137,247)\&quot;\n                ],\n                [\n                    0.5,\n                    \&quot;rgb(190,190,190)\&quot;\n                ],\n                [\n                    0.6,\n                    \&quot;rgb(220,170,132)\&quot;\n                ],\n                [\n                    0.7,\n                    \&quot;rgb(230,145,90)\&quot;\n                ],\n                [\n                    1,\n                    \&quot;rgb(178,10,28)\&quot;\n                ]\n            ]\n        },\n        \&quot;breakpoints\&quot;: []\n    }\n}&quot;,&quot;appVersion&quot;:&quot;1.0&quot;,&quot;savedDate&quot;:&quot;Wed, 30 Jan 2019 14:01:05 GMT&quot;,&quot;plotlyChartIFrameUrl&quot;:null}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Dividend</Template>
  <TotalTime>0</TotalTime>
  <Words>392</Words>
  <Application>Microsoft Office PowerPoint</Application>
  <PresentationFormat>Widescreen</PresentationFormat>
  <Paragraphs>152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Courier New</vt:lpstr>
      <vt:lpstr>Gill Sans MT</vt:lpstr>
      <vt:lpstr>Wingdings 2</vt:lpstr>
      <vt:lpstr>Dividend</vt:lpstr>
      <vt:lpstr>Indoor Localization System</vt:lpstr>
      <vt:lpstr>Helping people navigate an unfamiliar and complex interior space</vt:lpstr>
      <vt:lpstr>PowerPoint Presentation</vt:lpstr>
      <vt:lpstr>PowerPoint Presentation</vt:lpstr>
      <vt:lpstr>PowerPoint Presentation</vt:lpstr>
      <vt:lpstr>Fingerprint System</vt:lpstr>
      <vt:lpstr>Fingerprint System</vt:lpstr>
      <vt:lpstr>Pre-processing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Modelling</vt:lpstr>
      <vt:lpstr>Classifying buildings</vt:lpstr>
      <vt:lpstr>Modelling workflow</vt:lpstr>
      <vt:lpstr>PowerPoint Presentation</vt:lpstr>
      <vt:lpstr>PowerPoint Presentation</vt:lpstr>
      <vt:lpstr>Classifying  FLOORS through predicted Buildings</vt:lpstr>
      <vt:lpstr>PowerPoint Presentation</vt:lpstr>
      <vt:lpstr>PowerPoint Presentation</vt:lpstr>
      <vt:lpstr>PowerPoint Presentation</vt:lpstr>
      <vt:lpstr>PowerPoint Presentation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Indoor Localization System</dc:title>
  <dc:creator>Luca Vehbiu</dc:creator>
  <cp:lastModifiedBy>Luca Vehbiu</cp:lastModifiedBy>
  <cp:revision>41</cp:revision>
  <dcterms:created xsi:type="dcterms:W3CDTF">2019-01-27T09:41:50Z</dcterms:created>
  <dcterms:modified xsi:type="dcterms:W3CDTF">2019-01-30T14:12:39Z</dcterms:modified>
</cp:coreProperties>
</file>